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F5E9E5D-54BD-49BA-B587-D254F49CF4A3}">
          <p14:sldIdLst>
            <p14:sldId id="256"/>
          </p14:sldIdLst>
        </p14:section>
        <p14:section name="Module Outline" id="{B29075A0-3C6C-45A8-B73A-2755F3E32DFB}">
          <p14:sldIdLst>
            <p14:sldId id="259"/>
            <p14:sldId id="257"/>
            <p14:sldId id="258"/>
            <p14:sldId id="260"/>
            <p14:sldId id="261"/>
            <p14:sldId id="262"/>
            <p14:sldId id="263"/>
          </p14:sldIdLst>
        </p14:section>
        <p14:section name="Project description template" id="{8FAA24D5-10A6-4D72-95B3-A2F7CB5AEF5A}">
          <p14:sldIdLst>
            <p14:sldId id="264"/>
          </p14:sldIdLst>
        </p14:section>
        <p14:section name="Student profile" id="{714F275B-8FB8-46CA-B657-D59E08D2990A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hyperlink" Target="https://scis.smu.edu.sg/programmes/undergraduate/courses/project-experiences" TargetMode="External"/><Relationship Id="rId1" Type="http://schemas.openxmlformats.org/officeDocument/2006/relationships/hyperlink" Target="https://wiki.smu.edu.sg/ISProjectExperience/Proposed_projects" TargetMode="Externa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iki.smu.edu.sg/ISProjectExperience/img_auth.php/c/c3/For_Students_grading_rubrics_and_pointers.pdf" TargetMode="External"/><Relationship Id="rId1" Type="http://schemas.openxmlformats.org/officeDocument/2006/relationships/hyperlink" Target="https://wiki.smu.edu.sg/ISProjectExperience/Course_information" TargetMode="Externa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s://scis.smu.edu.sg/bsc-information-systems/curriculum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hyperlink" Target="https://scis.smu.edu.sg/programmes/undergraduate/courses/project-experiences" TargetMode="External"/><Relationship Id="rId1" Type="http://schemas.openxmlformats.org/officeDocument/2006/relationships/hyperlink" Target="https://wiki.smu.edu.sg/ISProjectExperience/Proposed_projects" TargetMode="External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smu.edu.sg/ISProjectExperience/Course_information" TargetMode="External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hyperlink" Target="https://wiki.smu.edu.sg/ISProjectExperience/img_auth.php/c/c3/For_Students_grading_rubrics_and_pointers.pdf" TargetMode="Externa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https://scis.smu.edu.sg/bsc-information-systems/curriculu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93DE5D-0879-43C6-974B-B74EB7AE9A1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8037C2-0E67-4FA6-86F1-911A99E4DBD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Combines experiential and academic learning</a:t>
          </a:r>
        </a:p>
      </dgm:t>
    </dgm:pt>
    <dgm:pt modelId="{8801B0F2-1C15-4BB9-B90B-CF1DCC579D72}" type="parTrans" cxnId="{C5CCA5F8-B28D-4CF9-B079-6321152331D9}">
      <dgm:prSet/>
      <dgm:spPr/>
      <dgm:t>
        <a:bodyPr/>
        <a:lstStyle/>
        <a:p>
          <a:endParaRPr lang="en-US"/>
        </a:p>
      </dgm:t>
    </dgm:pt>
    <dgm:pt modelId="{E5574EAE-77E3-4306-B643-28B1920EE094}" type="sibTrans" cxnId="{C5CCA5F8-B28D-4CF9-B079-6321152331D9}">
      <dgm:prSet/>
      <dgm:spPr/>
      <dgm:t>
        <a:bodyPr/>
        <a:lstStyle/>
        <a:p>
          <a:endParaRPr lang="en-US"/>
        </a:p>
      </dgm:t>
    </dgm:pt>
    <dgm:pt modelId="{FE644178-F521-4A7F-BBC8-433D4640FD62}">
      <dgm:prSet/>
      <dgm:spPr/>
      <dgm:t>
        <a:bodyPr/>
        <a:lstStyle/>
        <a:p>
          <a:pPr>
            <a:lnSpc>
              <a:spcPct val="100000"/>
            </a:lnSpc>
          </a:pPr>
          <a:r>
            <a:rPr lang="en-SG"/>
            <a:t>Term periods</a:t>
          </a:r>
          <a:endParaRPr lang="en-US"/>
        </a:p>
      </dgm:t>
    </dgm:pt>
    <dgm:pt modelId="{695B8C93-E757-4D4D-AAA1-2B21E5B76AFD}" type="parTrans" cxnId="{7972E6EF-E686-4DD7-8376-B98269E1B43A}">
      <dgm:prSet/>
      <dgm:spPr/>
      <dgm:t>
        <a:bodyPr/>
        <a:lstStyle/>
        <a:p>
          <a:endParaRPr lang="en-US"/>
        </a:p>
      </dgm:t>
    </dgm:pt>
    <dgm:pt modelId="{E2ED3EDD-665A-4A0A-A4BA-95550C90D67D}" type="sibTrans" cxnId="{7972E6EF-E686-4DD7-8376-B98269E1B43A}">
      <dgm:prSet/>
      <dgm:spPr/>
      <dgm:t>
        <a:bodyPr/>
        <a:lstStyle/>
        <a:p>
          <a:endParaRPr lang="en-US"/>
        </a:p>
      </dgm:t>
    </dgm:pt>
    <dgm:pt modelId="{BAD94177-7046-4198-9FEB-A9044EE8C62F}">
      <dgm:prSet/>
      <dgm:spPr/>
      <dgm:t>
        <a:bodyPr/>
        <a:lstStyle/>
        <a:p>
          <a:pPr>
            <a:lnSpc>
              <a:spcPct val="100000"/>
            </a:lnSpc>
          </a:pPr>
          <a:r>
            <a:rPr lang="en-SG"/>
            <a:t>Term 1: Aug to Nov</a:t>
          </a:r>
          <a:endParaRPr lang="en-US"/>
        </a:p>
      </dgm:t>
    </dgm:pt>
    <dgm:pt modelId="{3D3BF978-A9AC-4DAB-8BF8-25C02C96770D}" type="parTrans" cxnId="{A38D59FC-8CA8-4352-802F-F19D4AC99DC2}">
      <dgm:prSet/>
      <dgm:spPr/>
      <dgm:t>
        <a:bodyPr/>
        <a:lstStyle/>
        <a:p>
          <a:endParaRPr lang="en-US"/>
        </a:p>
      </dgm:t>
    </dgm:pt>
    <dgm:pt modelId="{45D12A21-1FD1-44AE-A33D-1E8C37E5F608}" type="sibTrans" cxnId="{A38D59FC-8CA8-4352-802F-F19D4AC99DC2}">
      <dgm:prSet/>
      <dgm:spPr/>
      <dgm:t>
        <a:bodyPr/>
        <a:lstStyle/>
        <a:p>
          <a:endParaRPr lang="en-US"/>
        </a:p>
      </dgm:t>
    </dgm:pt>
    <dgm:pt modelId="{7CC0F163-2BF3-4FEC-876F-AFC6EFD400BF}">
      <dgm:prSet/>
      <dgm:spPr/>
      <dgm:t>
        <a:bodyPr/>
        <a:lstStyle/>
        <a:p>
          <a:pPr>
            <a:lnSpc>
              <a:spcPct val="100000"/>
            </a:lnSpc>
          </a:pPr>
          <a:r>
            <a:rPr lang="en-SG"/>
            <a:t>Term 2: Jan to Apr</a:t>
          </a:r>
          <a:endParaRPr lang="en-US"/>
        </a:p>
      </dgm:t>
    </dgm:pt>
    <dgm:pt modelId="{316D0726-2C66-4445-9AA4-ADFF11A5B5AC}" type="parTrans" cxnId="{7D1041A2-4464-4AFF-BD05-B66BAF3F54E4}">
      <dgm:prSet/>
      <dgm:spPr/>
      <dgm:t>
        <a:bodyPr/>
        <a:lstStyle/>
        <a:p>
          <a:endParaRPr lang="en-US"/>
        </a:p>
      </dgm:t>
    </dgm:pt>
    <dgm:pt modelId="{8DA6BD54-6BF9-457D-8F4D-7F81BE2A37A5}" type="sibTrans" cxnId="{7D1041A2-4464-4AFF-BD05-B66BAF3F54E4}">
      <dgm:prSet/>
      <dgm:spPr/>
      <dgm:t>
        <a:bodyPr/>
        <a:lstStyle/>
        <a:p>
          <a:endParaRPr lang="en-US"/>
        </a:p>
      </dgm:t>
    </dgm:pt>
    <dgm:pt modelId="{8B2F28FD-0C74-4859-A9E0-4EF14FEF81EE}" type="pres">
      <dgm:prSet presAssocID="{A993DE5D-0879-43C6-974B-B74EB7AE9A17}" presName="root" presStyleCnt="0">
        <dgm:presLayoutVars>
          <dgm:dir/>
          <dgm:resizeHandles val="exact"/>
        </dgm:presLayoutVars>
      </dgm:prSet>
      <dgm:spPr/>
    </dgm:pt>
    <dgm:pt modelId="{C853BE4E-3CEB-483E-83B3-90A51B2A1691}" type="pres">
      <dgm:prSet presAssocID="{0D8037C2-0E67-4FA6-86F1-911A99E4DBD5}" presName="compNode" presStyleCnt="0"/>
      <dgm:spPr/>
    </dgm:pt>
    <dgm:pt modelId="{F4F88166-EE42-4B34-BD08-A937F3AA524A}" type="pres">
      <dgm:prSet presAssocID="{0D8037C2-0E67-4FA6-86F1-911A99E4DBD5}" presName="bgRect" presStyleLbl="bgShp" presStyleIdx="0" presStyleCnt="2"/>
      <dgm:spPr/>
    </dgm:pt>
    <dgm:pt modelId="{A47BFC96-FD88-4C4C-A04B-ACAA769420CE}" type="pres">
      <dgm:prSet presAssocID="{0D8037C2-0E67-4FA6-86F1-911A99E4DBD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0FA5D62B-D140-45AA-9CA5-AE9F7817EAA7}" type="pres">
      <dgm:prSet presAssocID="{0D8037C2-0E67-4FA6-86F1-911A99E4DBD5}" presName="spaceRect" presStyleCnt="0"/>
      <dgm:spPr/>
    </dgm:pt>
    <dgm:pt modelId="{DB69D671-8EFB-40D9-AAE3-8480A1A8CDCD}" type="pres">
      <dgm:prSet presAssocID="{0D8037C2-0E67-4FA6-86F1-911A99E4DBD5}" presName="parTx" presStyleLbl="revTx" presStyleIdx="0" presStyleCnt="3">
        <dgm:presLayoutVars>
          <dgm:chMax val="0"/>
          <dgm:chPref val="0"/>
        </dgm:presLayoutVars>
      </dgm:prSet>
      <dgm:spPr/>
    </dgm:pt>
    <dgm:pt modelId="{5D32E07E-9D6F-4B38-8533-DA843496352F}" type="pres">
      <dgm:prSet presAssocID="{E5574EAE-77E3-4306-B643-28B1920EE094}" presName="sibTrans" presStyleCnt="0"/>
      <dgm:spPr/>
    </dgm:pt>
    <dgm:pt modelId="{AB7BF6E7-1247-4CFD-8E9A-84C3C9362818}" type="pres">
      <dgm:prSet presAssocID="{FE644178-F521-4A7F-BBC8-433D4640FD62}" presName="compNode" presStyleCnt="0"/>
      <dgm:spPr/>
    </dgm:pt>
    <dgm:pt modelId="{947A2558-3739-4183-8DD8-C4D8A17102A5}" type="pres">
      <dgm:prSet presAssocID="{FE644178-F521-4A7F-BBC8-433D4640FD62}" presName="bgRect" presStyleLbl="bgShp" presStyleIdx="1" presStyleCnt="2"/>
      <dgm:spPr/>
    </dgm:pt>
    <dgm:pt modelId="{637632F6-D81D-4C3A-A852-9F28B15035F9}" type="pres">
      <dgm:prSet presAssocID="{FE644178-F521-4A7F-BBC8-433D4640FD6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3EEB7BB3-0012-48F6-8F3D-69D68A2D00FC}" type="pres">
      <dgm:prSet presAssocID="{FE644178-F521-4A7F-BBC8-433D4640FD62}" presName="spaceRect" presStyleCnt="0"/>
      <dgm:spPr/>
    </dgm:pt>
    <dgm:pt modelId="{510CD2B8-10A4-4F87-885A-A00B5B825AE7}" type="pres">
      <dgm:prSet presAssocID="{FE644178-F521-4A7F-BBC8-433D4640FD62}" presName="parTx" presStyleLbl="revTx" presStyleIdx="1" presStyleCnt="3">
        <dgm:presLayoutVars>
          <dgm:chMax val="0"/>
          <dgm:chPref val="0"/>
        </dgm:presLayoutVars>
      </dgm:prSet>
      <dgm:spPr/>
    </dgm:pt>
    <dgm:pt modelId="{A80A9D63-7316-4D70-8C04-AEF42472F744}" type="pres">
      <dgm:prSet presAssocID="{FE644178-F521-4A7F-BBC8-433D4640FD62}" presName="desTx" presStyleLbl="revTx" presStyleIdx="2" presStyleCnt="3">
        <dgm:presLayoutVars/>
      </dgm:prSet>
      <dgm:spPr/>
    </dgm:pt>
  </dgm:ptLst>
  <dgm:cxnLst>
    <dgm:cxn modelId="{85D60C35-6080-4B52-B991-6BB8A7F0F4B7}" type="presOf" srcId="{FE644178-F521-4A7F-BBC8-433D4640FD62}" destId="{510CD2B8-10A4-4F87-885A-A00B5B825AE7}" srcOrd="0" destOrd="0" presId="urn:microsoft.com/office/officeart/2018/2/layout/IconVerticalSolidList"/>
    <dgm:cxn modelId="{FF25754E-C187-4951-A1B9-B2A6E0EFEC37}" type="presOf" srcId="{0D8037C2-0E67-4FA6-86F1-911A99E4DBD5}" destId="{DB69D671-8EFB-40D9-AAE3-8480A1A8CDCD}" srcOrd="0" destOrd="0" presId="urn:microsoft.com/office/officeart/2018/2/layout/IconVerticalSolidList"/>
    <dgm:cxn modelId="{7D1041A2-4464-4AFF-BD05-B66BAF3F54E4}" srcId="{FE644178-F521-4A7F-BBC8-433D4640FD62}" destId="{7CC0F163-2BF3-4FEC-876F-AFC6EFD400BF}" srcOrd="1" destOrd="0" parTransId="{316D0726-2C66-4445-9AA4-ADFF11A5B5AC}" sibTransId="{8DA6BD54-6BF9-457D-8F4D-7F81BE2A37A5}"/>
    <dgm:cxn modelId="{6B3CE7C7-0DAE-44B1-B083-D8A9A7FD1D69}" type="presOf" srcId="{A993DE5D-0879-43C6-974B-B74EB7AE9A17}" destId="{8B2F28FD-0C74-4859-A9E0-4EF14FEF81EE}" srcOrd="0" destOrd="0" presId="urn:microsoft.com/office/officeart/2018/2/layout/IconVerticalSolidList"/>
    <dgm:cxn modelId="{02F60DCA-4206-4B60-B2BF-A0DFA078E44A}" type="presOf" srcId="{BAD94177-7046-4198-9FEB-A9044EE8C62F}" destId="{A80A9D63-7316-4D70-8C04-AEF42472F744}" srcOrd="0" destOrd="0" presId="urn:microsoft.com/office/officeart/2018/2/layout/IconVerticalSolidList"/>
    <dgm:cxn modelId="{243E6AD7-CD17-4976-89DA-C0DDB33A32FB}" type="presOf" srcId="{7CC0F163-2BF3-4FEC-876F-AFC6EFD400BF}" destId="{A80A9D63-7316-4D70-8C04-AEF42472F744}" srcOrd="0" destOrd="1" presId="urn:microsoft.com/office/officeart/2018/2/layout/IconVerticalSolidList"/>
    <dgm:cxn modelId="{7972E6EF-E686-4DD7-8376-B98269E1B43A}" srcId="{A993DE5D-0879-43C6-974B-B74EB7AE9A17}" destId="{FE644178-F521-4A7F-BBC8-433D4640FD62}" srcOrd="1" destOrd="0" parTransId="{695B8C93-E757-4D4D-AAA1-2B21E5B76AFD}" sibTransId="{E2ED3EDD-665A-4A0A-A4BA-95550C90D67D}"/>
    <dgm:cxn modelId="{C5CCA5F8-B28D-4CF9-B079-6321152331D9}" srcId="{A993DE5D-0879-43C6-974B-B74EB7AE9A17}" destId="{0D8037C2-0E67-4FA6-86F1-911A99E4DBD5}" srcOrd="0" destOrd="0" parTransId="{8801B0F2-1C15-4BB9-B90B-CF1DCC579D72}" sibTransId="{E5574EAE-77E3-4306-B643-28B1920EE094}"/>
    <dgm:cxn modelId="{A38D59FC-8CA8-4352-802F-F19D4AC99DC2}" srcId="{FE644178-F521-4A7F-BBC8-433D4640FD62}" destId="{BAD94177-7046-4198-9FEB-A9044EE8C62F}" srcOrd="0" destOrd="0" parTransId="{3D3BF978-A9AC-4DAB-8BF8-25C02C96770D}" sibTransId="{45D12A21-1FD1-44AE-A33D-1E8C37E5F608}"/>
    <dgm:cxn modelId="{A78C1E96-4545-4BEF-A455-2DA52AE4C5A7}" type="presParOf" srcId="{8B2F28FD-0C74-4859-A9E0-4EF14FEF81EE}" destId="{C853BE4E-3CEB-483E-83B3-90A51B2A1691}" srcOrd="0" destOrd="0" presId="urn:microsoft.com/office/officeart/2018/2/layout/IconVerticalSolidList"/>
    <dgm:cxn modelId="{551DF0F5-1C93-4F1F-A5F3-CD7AA2E1735F}" type="presParOf" srcId="{C853BE4E-3CEB-483E-83B3-90A51B2A1691}" destId="{F4F88166-EE42-4B34-BD08-A937F3AA524A}" srcOrd="0" destOrd="0" presId="urn:microsoft.com/office/officeart/2018/2/layout/IconVerticalSolidList"/>
    <dgm:cxn modelId="{A62D5CA6-D6D8-4168-93AD-E21C97A4EE3E}" type="presParOf" srcId="{C853BE4E-3CEB-483E-83B3-90A51B2A1691}" destId="{A47BFC96-FD88-4C4C-A04B-ACAA769420CE}" srcOrd="1" destOrd="0" presId="urn:microsoft.com/office/officeart/2018/2/layout/IconVerticalSolidList"/>
    <dgm:cxn modelId="{F0101FFC-3C4E-4731-A9B0-0BD9A5ABADDC}" type="presParOf" srcId="{C853BE4E-3CEB-483E-83B3-90A51B2A1691}" destId="{0FA5D62B-D140-45AA-9CA5-AE9F7817EAA7}" srcOrd="2" destOrd="0" presId="urn:microsoft.com/office/officeart/2018/2/layout/IconVerticalSolidList"/>
    <dgm:cxn modelId="{8AFD9DAC-70A2-4FA6-BCA6-2D69FF787287}" type="presParOf" srcId="{C853BE4E-3CEB-483E-83B3-90A51B2A1691}" destId="{DB69D671-8EFB-40D9-AAE3-8480A1A8CDCD}" srcOrd="3" destOrd="0" presId="urn:microsoft.com/office/officeart/2018/2/layout/IconVerticalSolidList"/>
    <dgm:cxn modelId="{2A0F8966-94FA-42BA-8F12-34E08607AC81}" type="presParOf" srcId="{8B2F28FD-0C74-4859-A9E0-4EF14FEF81EE}" destId="{5D32E07E-9D6F-4B38-8533-DA843496352F}" srcOrd="1" destOrd="0" presId="urn:microsoft.com/office/officeart/2018/2/layout/IconVerticalSolidList"/>
    <dgm:cxn modelId="{D8A92923-45C4-4FA5-A1DE-1B34D74B2E08}" type="presParOf" srcId="{8B2F28FD-0C74-4859-A9E0-4EF14FEF81EE}" destId="{AB7BF6E7-1247-4CFD-8E9A-84C3C9362818}" srcOrd="2" destOrd="0" presId="urn:microsoft.com/office/officeart/2018/2/layout/IconVerticalSolidList"/>
    <dgm:cxn modelId="{B87A8689-0813-45EF-AF76-84D4C1C35925}" type="presParOf" srcId="{AB7BF6E7-1247-4CFD-8E9A-84C3C9362818}" destId="{947A2558-3739-4183-8DD8-C4D8A17102A5}" srcOrd="0" destOrd="0" presId="urn:microsoft.com/office/officeart/2018/2/layout/IconVerticalSolidList"/>
    <dgm:cxn modelId="{C101E185-5C0C-4047-BC59-6222B45DFCB5}" type="presParOf" srcId="{AB7BF6E7-1247-4CFD-8E9A-84C3C9362818}" destId="{637632F6-D81D-4C3A-A852-9F28B15035F9}" srcOrd="1" destOrd="0" presId="urn:microsoft.com/office/officeart/2018/2/layout/IconVerticalSolidList"/>
    <dgm:cxn modelId="{BB2F8964-B8B5-48A7-BA29-C755423F9577}" type="presParOf" srcId="{AB7BF6E7-1247-4CFD-8E9A-84C3C9362818}" destId="{3EEB7BB3-0012-48F6-8F3D-69D68A2D00FC}" srcOrd="2" destOrd="0" presId="urn:microsoft.com/office/officeart/2018/2/layout/IconVerticalSolidList"/>
    <dgm:cxn modelId="{1D97C0C6-92E6-45E9-9195-4619C401D002}" type="presParOf" srcId="{AB7BF6E7-1247-4CFD-8E9A-84C3C9362818}" destId="{510CD2B8-10A4-4F87-885A-A00B5B825AE7}" srcOrd="3" destOrd="0" presId="urn:microsoft.com/office/officeart/2018/2/layout/IconVerticalSolidList"/>
    <dgm:cxn modelId="{A854EF50-9BF6-426D-A3B0-1CBBAD1E5B1F}" type="presParOf" srcId="{AB7BF6E7-1247-4CFD-8E9A-84C3C9362818}" destId="{A80A9D63-7316-4D70-8C04-AEF42472F744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FC2505-9D47-4B47-84B0-DD77C0F52C9D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4606D35-CB88-4C53-898A-718FE3666E67}">
      <dgm:prSet/>
      <dgm:spPr/>
      <dgm:t>
        <a:bodyPr/>
        <a:lstStyle/>
        <a:p>
          <a:pPr>
            <a:defRPr b="1"/>
          </a:pPr>
          <a:r>
            <a:rPr lang="en-US" dirty="0"/>
            <a:t>Sponsors </a:t>
          </a:r>
        </a:p>
      </dgm:t>
    </dgm:pt>
    <dgm:pt modelId="{88E5A276-6369-4291-BA31-2FB1AFDA41BD}" type="parTrans" cxnId="{D83CA678-E674-4033-8C51-DFB997BF3840}">
      <dgm:prSet/>
      <dgm:spPr/>
      <dgm:t>
        <a:bodyPr/>
        <a:lstStyle/>
        <a:p>
          <a:endParaRPr lang="en-US"/>
        </a:p>
      </dgm:t>
    </dgm:pt>
    <dgm:pt modelId="{3CA1F341-B90C-4B25-81B8-EEDC6CBCB9F4}" type="sibTrans" cxnId="{D83CA678-E674-4033-8C51-DFB997BF3840}">
      <dgm:prSet/>
      <dgm:spPr/>
      <dgm:t>
        <a:bodyPr/>
        <a:lstStyle/>
        <a:p>
          <a:endParaRPr lang="en-US"/>
        </a:p>
      </dgm:t>
    </dgm:pt>
    <dgm:pt modelId="{49FF1BBE-E7CB-4E69-AB79-FE42C44008D3}">
      <dgm:prSet/>
      <dgm:spPr/>
      <dgm:t>
        <a:bodyPr/>
        <a:lstStyle/>
        <a:p>
          <a:r>
            <a:rPr lang="en-US" dirty="0"/>
            <a:t>provide a business need</a:t>
          </a:r>
        </a:p>
      </dgm:t>
    </dgm:pt>
    <dgm:pt modelId="{60144437-FD5A-444A-915E-A7E8FF0BF1FA}" type="parTrans" cxnId="{6AA03538-F9A4-4216-9117-7DE1BEACAFB5}">
      <dgm:prSet/>
      <dgm:spPr/>
      <dgm:t>
        <a:bodyPr/>
        <a:lstStyle/>
        <a:p>
          <a:endParaRPr lang="en-US"/>
        </a:p>
      </dgm:t>
    </dgm:pt>
    <dgm:pt modelId="{F4DCB85B-916A-468B-B457-28A5E2561C15}" type="sibTrans" cxnId="{6AA03538-F9A4-4216-9117-7DE1BEACAFB5}">
      <dgm:prSet/>
      <dgm:spPr/>
      <dgm:t>
        <a:bodyPr/>
        <a:lstStyle/>
        <a:p>
          <a:endParaRPr lang="en-US"/>
        </a:p>
      </dgm:t>
    </dgm:pt>
    <dgm:pt modelId="{7C6B9DA1-F5FE-4A75-BD62-2556A9994DCF}">
      <dgm:prSet/>
      <dgm:spPr/>
      <dgm:t>
        <a:bodyPr/>
        <a:lstStyle/>
        <a:p>
          <a:pPr>
            <a:defRPr b="1"/>
          </a:pPr>
          <a:r>
            <a:rPr lang="en-US" dirty="0"/>
            <a:t>Students </a:t>
          </a:r>
        </a:p>
      </dgm:t>
    </dgm:pt>
    <dgm:pt modelId="{7C7778EB-4E58-47D3-8BC4-C32F208114BE}" type="parTrans" cxnId="{DDEACB74-F295-4D07-92F2-AC108767D237}">
      <dgm:prSet/>
      <dgm:spPr/>
      <dgm:t>
        <a:bodyPr/>
        <a:lstStyle/>
        <a:p>
          <a:endParaRPr lang="en-US"/>
        </a:p>
      </dgm:t>
    </dgm:pt>
    <dgm:pt modelId="{A0BDDE34-C593-42FE-9352-C2CFD7D9A33C}" type="sibTrans" cxnId="{DDEACB74-F295-4D07-92F2-AC108767D237}">
      <dgm:prSet/>
      <dgm:spPr/>
      <dgm:t>
        <a:bodyPr/>
        <a:lstStyle/>
        <a:p>
          <a:endParaRPr lang="en-US"/>
        </a:p>
      </dgm:t>
    </dgm:pt>
    <dgm:pt modelId="{8C8CE934-8F8D-4D0B-9204-174B6EE678B4}">
      <dgm:prSet/>
      <dgm:spPr/>
      <dgm:t>
        <a:bodyPr/>
        <a:lstStyle/>
        <a:p>
          <a:r>
            <a:rPr lang="en-US" dirty="0"/>
            <a:t>propose solution to address need </a:t>
          </a:r>
        </a:p>
      </dgm:t>
    </dgm:pt>
    <dgm:pt modelId="{63F70C73-7382-4678-8352-72B1453E01A8}" type="parTrans" cxnId="{0B7EB6CD-4238-4C69-8A2B-808ACC53664A}">
      <dgm:prSet/>
      <dgm:spPr/>
      <dgm:t>
        <a:bodyPr/>
        <a:lstStyle/>
        <a:p>
          <a:endParaRPr lang="en-US"/>
        </a:p>
      </dgm:t>
    </dgm:pt>
    <dgm:pt modelId="{81B59E82-DDD5-431A-BD92-7EC1CBF0258E}" type="sibTrans" cxnId="{0B7EB6CD-4238-4C69-8A2B-808ACC53664A}">
      <dgm:prSet/>
      <dgm:spPr/>
      <dgm:t>
        <a:bodyPr/>
        <a:lstStyle/>
        <a:p>
          <a:endParaRPr lang="en-US"/>
        </a:p>
      </dgm:t>
    </dgm:pt>
    <dgm:pt modelId="{B1E782CD-39B5-43ED-82A5-F311F7AE5B58}">
      <dgm:prSet/>
      <dgm:spPr/>
      <dgm:t>
        <a:bodyPr/>
        <a:lstStyle/>
        <a:p>
          <a:r>
            <a:rPr lang="en-US" dirty="0"/>
            <a:t>build a prototype</a:t>
          </a:r>
        </a:p>
      </dgm:t>
    </dgm:pt>
    <dgm:pt modelId="{BA0C0472-CD2A-470E-A884-6D4321734A88}" type="parTrans" cxnId="{DEA91B7E-0F12-4934-A4D4-031B488564AF}">
      <dgm:prSet/>
      <dgm:spPr/>
      <dgm:t>
        <a:bodyPr/>
        <a:lstStyle/>
        <a:p>
          <a:endParaRPr lang="en-US"/>
        </a:p>
      </dgm:t>
    </dgm:pt>
    <dgm:pt modelId="{9F7A4C27-7952-44CF-976F-BD3CB5248B9E}" type="sibTrans" cxnId="{DEA91B7E-0F12-4934-A4D4-031B488564AF}">
      <dgm:prSet/>
      <dgm:spPr/>
      <dgm:t>
        <a:bodyPr/>
        <a:lstStyle/>
        <a:p>
          <a:endParaRPr lang="en-US"/>
        </a:p>
      </dgm:t>
    </dgm:pt>
    <dgm:pt modelId="{F724140B-AA65-4B46-8BF6-61198BD02802}">
      <dgm:prSet/>
      <dgm:spPr/>
      <dgm:t>
        <a:bodyPr/>
        <a:lstStyle/>
        <a:p>
          <a:pPr>
            <a:defRPr b="1"/>
          </a:pPr>
          <a:r>
            <a:rPr lang="en-US" dirty="0"/>
            <a:t>Faculty</a:t>
          </a:r>
        </a:p>
      </dgm:t>
    </dgm:pt>
    <dgm:pt modelId="{18FDC037-A8CC-44E6-ACE7-8D848BDF82E4}" type="parTrans" cxnId="{D806461E-07CE-4F54-AD39-80F8F889F295}">
      <dgm:prSet/>
      <dgm:spPr/>
      <dgm:t>
        <a:bodyPr/>
        <a:lstStyle/>
        <a:p>
          <a:endParaRPr lang="en-US"/>
        </a:p>
      </dgm:t>
    </dgm:pt>
    <dgm:pt modelId="{F0DAAFA0-18C1-4F99-B6A4-677E0D7F4909}" type="sibTrans" cxnId="{D806461E-07CE-4F54-AD39-80F8F889F295}">
      <dgm:prSet/>
      <dgm:spPr/>
      <dgm:t>
        <a:bodyPr/>
        <a:lstStyle/>
        <a:p>
          <a:endParaRPr lang="en-US"/>
        </a:p>
      </dgm:t>
    </dgm:pt>
    <dgm:pt modelId="{6EE93783-6234-4436-92C7-B207D05AE13B}">
      <dgm:prSet/>
      <dgm:spPr/>
      <dgm:t>
        <a:bodyPr/>
        <a:lstStyle/>
        <a:p>
          <a:r>
            <a:rPr lang="en-US" dirty="0"/>
            <a:t>Evaluate student proposal</a:t>
          </a:r>
        </a:p>
      </dgm:t>
    </dgm:pt>
    <dgm:pt modelId="{162CFBB1-C8D8-441E-A186-89E92F620853}" type="parTrans" cxnId="{1C25FE8D-CA2A-4FEE-85B1-8F187489AACD}">
      <dgm:prSet/>
      <dgm:spPr/>
      <dgm:t>
        <a:bodyPr/>
        <a:lstStyle/>
        <a:p>
          <a:endParaRPr lang="en-US"/>
        </a:p>
      </dgm:t>
    </dgm:pt>
    <dgm:pt modelId="{728D7010-9EDA-4050-BF46-494D8F363C3A}" type="sibTrans" cxnId="{1C25FE8D-CA2A-4FEE-85B1-8F187489AACD}">
      <dgm:prSet/>
      <dgm:spPr/>
      <dgm:t>
        <a:bodyPr/>
        <a:lstStyle/>
        <a:p>
          <a:endParaRPr lang="en-US"/>
        </a:p>
      </dgm:t>
    </dgm:pt>
    <dgm:pt modelId="{31DFFA3B-EC41-4B2C-9CDD-5A99D5E751B9}">
      <dgm:prSet/>
      <dgm:spPr/>
      <dgm:t>
        <a:bodyPr/>
        <a:lstStyle/>
        <a:p>
          <a:r>
            <a:rPr lang="en-US" dirty="0"/>
            <a:t>Supervise and grade students</a:t>
          </a:r>
        </a:p>
      </dgm:t>
    </dgm:pt>
    <dgm:pt modelId="{45F5BDEA-591D-4574-A011-9102ADBC05F2}" type="parTrans" cxnId="{1DD67B2A-6A2F-4822-9D5B-346B2A6ADD51}">
      <dgm:prSet/>
      <dgm:spPr/>
      <dgm:t>
        <a:bodyPr/>
        <a:lstStyle/>
        <a:p>
          <a:endParaRPr lang="en-US"/>
        </a:p>
      </dgm:t>
    </dgm:pt>
    <dgm:pt modelId="{BF4543B2-DEFE-4AC9-B3DF-A84E145C0B5A}" type="sibTrans" cxnId="{1DD67B2A-6A2F-4822-9D5B-346B2A6ADD51}">
      <dgm:prSet/>
      <dgm:spPr/>
      <dgm:t>
        <a:bodyPr/>
        <a:lstStyle/>
        <a:p>
          <a:endParaRPr lang="en-US"/>
        </a:p>
      </dgm:t>
    </dgm:pt>
    <dgm:pt modelId="{7A0308D6-DFC5-4EB0-BC9C-94DCE575ACAB}">
      <dgm:prSet/>
      <dgm:spPr/>
      <dgm:t>
        <a:bodyPr/>
        <a:lstStyle/>
        <a:p>
          <a:pPr>
            <a:defRPr b="1"/>
          </a:pPr>
          <a:r>
            <a:rPr lang="en-US" dirty="0"/>
            <a:t>Admin and Management</a:t>
          </a:r>
        </a:p>
      </dgm:t>
    </dgm:pt>
    <dgm:pt modelId="{281FDF83-CC24-4B45-B4B7-F195E6B3CEE6}" type="parTrans" cxnId="{89626AAD-12FC-46E3-BB2B-DE6FB3A5827F}">
      <dgm:prSet/>
      <dgm:spPr/>
      <dgm:t>
        <a:bodyPr/>
        <a:lstStyle/>
        <a:p>
          <a:endParaRPr lang="en-SG"/>
        </a:p>
      </dgm:t>
    </dgm:pt>
    <dgm:pt modelId="{9969181E-0618-4FB9-868F-15FF34BE7E93}" type="sibTrans" cxnId="{89626AAD-12FC-46E3-BB2B-DE6FB3A5827F}">
      <dgm:prSet/>
      <dgm:spPr/>
    </dgm:pt>
    <dgm:pt modelId="{671890B1-7E41-46F3-8366-9138859C26EF}">
      <dgm:prSet/>
      <dgm:spPr/>
      <dgm:t>
        <a:bodyPr/>
        <a:lstStyle/>
        <a:p>
          <a:r>
            <a:rPr lang="en-US" dirty="0"/>
            <a:t>NDAs and confidentiality agreements</a:t>
          </a:r>
        </a:p>
      </dgm:t>
    </dgm:pt>
    <dgm:pt modelId="{88E59709-0F49-4AEE-8F78-0B70259B1978}" type="parTrans" cxnId="{9325A6E5-EE5D-44C9-8964-661DB64C03B6}">
      <dgm:prSet/>
      <dgm:spPr/>
      <dgm:t>
        <a:bodyPr/>
        <a:lstStyle/>
        <a:p>
          <a:endParaRPr lang="en-SG"/>
        </a:p>
      </dgm:t>
    </dgm:pt>
    <dgm:pt modelId="{35D5D95D-F7AB-410A-ADBC-31A415966244}" type="sibTrans" cxnId="{9325A6E5-EE5D-44C9-8964-661DB64C03B6}">
      <dgm:prSet/>
      <dgm:spPr/>
    </dgm:pt>
    <dgm:pt modelId="{B51FB105-37D6-4BF0-A8CD-1DF342A53303}">
      <dgm:prSet/>
      <dgm:spPr/>
      <dgm:t>
        <a:bodyPr/>
        <a:lstStyle/>
        <a:p>
          <a:r>
            <a:rPr lang="en-US" dirty="0"/>
            <a:t>Student claims (up to $200)</a:t>
          </a:r>
        </a:p>
      </dgm:t>
    </dgm:pt>
    <dgm:pt modelId="{6B7F6414-4FCB-43FF-9D29-B4953390D9A5}" type="parTrans" cxnId="{78546D35-BE93-427D-A1BF-5AEE1DAA0CD2}">
      <dgm:prSet/>
      <dgm:spPr/>
      <dgm:t>
        <a:bodyPr/>
        <a:lstStyle/>
        <a:p>
          <a:endParaRPr lang="en-SG"/>
        </a:p>
      </dgm:t>
    </dgm:pt>
    <dgm:pt modelId="{EA267C4A-2684-40B0-A568-C6BE79DA2B8F}" type="sibTrans" cxnId="{78546D35-BE93-427D-A1BF-5AEE1DAA0CD2}">
      <dgm:prSet/>
      <dgm:spPr/>
    </dgm:pt>
    <dgm:pt modelId="{8B0949E8-6915-4764-8040-6D622B72C987}">
      <dgm:prSet/>
      <dgm:spPr/>
      <dgm:t>
        <a:bodyPr/>
        <a:lstStyle/>
        <a:p>
          <a:r>
            <a:rPr lang="en-US" dirty="0"/>
            <a:t>Timelines and other general matters</a:t>
          </a:r>
        </a:p>
      </dgm:t>
    </dgm:pt>
    <dgm:pt modelId="{DE45CC97-4F5D-4E17-A676-33D7C0611B7A}" type="parTrans" cxnId="{319426D4-59AB-44A6-BF6E-629AB24CD241}">
      <dgm:prSet/>
      <dgm:spPr/>
      <dgm:t>
        <a:bodyPr/>
        <a:lstStyle/>
        <a:p>
          <a:endParaRPr lang="en-SG"/>
        </a:p>
      </dgm:t>
    </dgm:pt>
    <dgm:pt modelId="{423457E9-9F12-4D9F-BF60-50B40720AC49}" type="sibTrans" cxnId="{319426D4-59AB-44A6-BF6E-629AB24CD241}">
      <dgm:prSet/>
      <dgm:spPr/>
    </dgm:pt>
    <dgm:pt modelId="{AF137F23-2885-44BD-9530-6956329DA6EB}">
      <dgm:prSet/>
      <dgm:spPr/>
      <dgm:t>
        <a:bodyPr/>
        <a:lstStyle/>
        <a:p>
          <a:endParaRPr lang="en-US" dirty="0"/>
        </a:p>
      </dgm:t>
    </dgm:pt>
    <dgm:pt modelId="{3EF8B545-4A4B-4235-81F1-E86DE8FC7921}" type="parTrans" cxnId="{9A3C0EAB-2075-45D8-8A04-F53F2F32B2D2}">
      <dgm:prSet/>
      <dgm:spPr/>
      <dgm:t>
        <a:bodyPr/>
        <a:lstStyle/>
        <a:p>
          <a:endParaRPr lang="en-SG"/>
        </a:p>
      </dgm:t>
    </dgm:pt>
    <dgm:pt modelId="{A9912174-3FF4-49D8-B598-81C147977303}" type="sibTrans" cxnId="{9A3C0EAB-2075-45D8-8A04-F53F2F32B2D2}">
      <dgm:prSet/>
      <dgm:spPr/>
    </dgm:pt>
    <dgm:pt modelId="{C49B4C4C-B6B8-4741-9A56-959C9894E042}">
      <dgm:prSet/>
      <dgm:spPr/>
      <dgm:t>
        <a:bodyPr/>
        <a:lstStyle/>
        <a:p>
          <a:r>
            <a:rPr lang="en-US" dirty="0"/>
            <a:t>Actively mentor students during the proposal and project period (duration of 7-8 months)</a:t>
          </a:r>
        </a:p>
      </dgm:t>
    </dgm:pt>
    <dgm:pt modelId="{305F6F27-44E3-40BD-B143-EB91C7BB4196}" type="parTrans" cxnId="{24788681-1D8A-4C67-BED6-E9C4D8FCE0B9}">
      <dgm:prSet/>
      <dgm:spPr/>
      <dgm:t>
        <a:bodyPr/>
        <a:lstStyle/>
        <a:p>
          <a:endParaRPr lang="en-SG"/>
        </a:p>
      </dgm:t>
    </dgm:pt>
    <dgm:pt modelId="{7382A238-C732-41DE-BB81-109DF5D22E9B}" type="sibTrans" cxnId="{24788681-1D8A-4C67-BED6-E9C4D8FCE0B9}">
      <dgm:prSet/>
      <dgm:spPr/>
      <dgm:t>
        <a:bodyPr/>
        <a:lstStyle/>
        <a:p>
          <a:endParaRPr lang="en-SG"/>
        </a:p>
      </dgm:t>
    </dgm:pt>
    <dgm:pt modelId="{0E812145-C3AE-4A8A-8B91-06E7E90AB699}">
      <dgm:prSet/>
      <dgm:spPr/>
      <dgm:t>
        <a:bodyPr/>
        <a:lstStyle/>
        <a:p>
          <a:r>
            <a:rPr lang="en-US" dirty="0"/>
            <a:t>Teams of 4-6</a:t>
          </a:r>
        </a:p>
      </dgm:t>
    </dgm:pt>
    <dgm:pt modelId="{44B1D49D-0008-4860-B4EA-F25C396749C1}" type="parTrans" cxnId="{C011489B-6E79-43D5-831D-8A32F9719495}">
      <dgm:prSet/>
      <dgm:spPr/>
      <dgm:t>
        <a:bodyPr/>
        <a:lstStyle/>
        <a:p>
          <a:endParaRPr lang="en-SG"/>
        </a:p>
      </dgm:t>
    </dgm:pt>
    <dgm:pt modelId="{D6C9A0A7-1E0A-4D5C-A3FC-268AC75014C4}" type="sibTrans" cxnId="{C011489B-6E79-43D5-831D-8A32F9719495}">
      <dgm:prSet/>
      <dgm:spPr/>
      <dgm:t>
        <a:bodyPr/>
        <a:lstStyle/>
        <a:p>
          <a:endParaRPr lang="en-SG"/>
        </a:p>
      </dgm:t>
    </dgm:pt>
    <dgm:pt modelId="{CE7CEC6D-03B2-4DB2-9FA1-853C37B275A1}" type="pres">
      <dgm:prSet presAssocID="{1DFC2505-9D47-4B47-84B0-DD77C0F52C9D}" presName="Name0" presStyleCnt="0">
        <dgm:presLayoutVars>
          <dgm:dir/>
          <dgm:animLvl val="lvl"/>
          <dgm:resizeHandles val="exact"/>
        </dgm:presLayoutVars>
      </dgm:prSet>
      <dgm:spPr/>
    </dgm:pt>
    <dgm:pt modelId="{CE033047-3E6B-4EB5-816B-6FA1F8454F94}" type="pres">
      <dgm:prSet presAssocID="{44606D35-CB88-4C53-898A-718FE3666E67}" presName="composite" presStyleCnt="0"/>
      <dgm:spPr/>
    </dgm:pt>
    <dgm:pt modelId="{74820695-2161-407E-8BA3-15EA6524DFD6}" type="pres">
      <dgm:prSet presAssocID="{44606D35-CB88-4C53-898A-718FE3666E67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836C3848-E7C7-41D1-8260-12337722E0A3}" type="pres">
      <dgm:prSet presAssocID="{44606D35-CB88-4C53-898A-718FE3666E67}" presName="desTx" presStyleLbl="alignAccFollowNode1" presStyleIdx="0" presStyleCnt="4">
        <dgm:presLayoutVars>
          <dgm:bulletEnabled val="1"/>
        </dgm:presLayoutVars>
      </dgm:prSet>
      <dgm:spPr/>
    </dgm:pt>
    <dgm:pt modelId="{2BEB511E-8B05-4B53-8A04-0A0D036D2465}" type="pres">
      <dgm:prSet presAssocID="{3CA1F341-B90C-4B25-81B8-EEDC6CBCB9F4}" presName="space" presStyleCnt="0"/>
      <dgm:spPr/>
    </dgm:pt>
    <dgm:pt modelId="{C42027C7-B801-4130-A29F-585491E2EF2D}" type="pres">
      <dgm:prSet presAssocID="{7C6B9DA1-F5FE-4A75-BD62-2556A9994DCF}" presName="composite" presStyleCnt="0"/>
      <dgm:spPr/>
    </dgm:pt>
    <dgm:pt modelId="{79D666D7-6B6B-4398-ABA5-18571013E899}" type="pres">
      <dgm:prSet presAssocID="{7C6B9DA1-F5FE-4A75-BD62-2556A9994DC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9D7CF344-515B-48FC-8822-DA47B916E439}" type="pres">
      <dgm:prSet presAssocID="{7C6B9DA1-F5FE-4A75-BD62-2556A9994DCF}" presName="desTx" presStyleLbl="alignAccFollowNode1" presStyleIdx="1" presStyleCnt="4">
        <dgm:presLayoutVars>
          <dgm:bulletEnabled val="1"/>
        </dgm:presLayoutVars>
      </dgm:prSet>
      <dgm:spPr/>
    </dgm:pt>
    <dgm:pt modelId="{80D3E2E0-8EA9-4E8B-9E49-403FF5288B9E}" type="pres">
      <dgm:prSet presAssocID="{A0BDDE34-C593-42FE-9352-C2CFD7D9A33C}" presName="space" presStyleCnt="0"/>
      <dgm:spPr/>
    </dgm:pt>
    <dgm:pt modelId="{46804BA3-1DA9-4F1E-8096-09B3F5004BA2}" type="pres">
      <dgm:prSet presAssocID="{F724140B-AA65-4B46-8BF6-61198BD02802}" presName="composite" presStyleCnt="0"/>
      <dgm:spPr/>
    </dgm:pt>
    <dgm:pt modelId="{D6FA066F-4680-4D5D-861F-6A313A2E0421}" type="pres">
      <dgm:prSet presAssocID="{F724140B-AA65-4B46-8BF6-61198BD02802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4A28F67B-93B9-426F-B845-0CFFD6B12B30}" type="pres">
      <dgm:prSet presAssocID="{F724140B-AA65-4B46-8BF6-61198BD02802}" presName="desTx" presStyleLbl="alignAccFollowNode1" presStyleIdx="2" presStyleCnt="4">
        <dgm:presLayoutVars>
          <dgm:bulletEnabled val="1"/>
        </dgm:presLayoutVars>
      </dgm:prSet>
      <dgm:spPr/>
    </dgm:pt>
    <dgm:pt modelId="{E17C7D73-96B1-44DB-B7A4-F019E372C741}" type="pres">
      <dgm:prSet presAssocID="{F0DAAFA0-18C1-4F99-B6A4-677E0D7F4909}" presName="space" presStyleCnt="0"/>
      <dgm:spPr/>
    </dgm:pt>
    <dgm:pt modelId="{4BA3B0F3-7D44-43C3-B28F-8C6165A3EF41}" type="pres">
      <dgm:prSet presAssocID="{7A0308D6-DFC5-4EB0-BC9C-94DCE575ACAB}" presName="composite" presStyleCnt="0"/>
      <dgm:spPr/>
    </dgm:pt>
    <dgm:pt modelId="{D267CBAA-E616-40C2-8E0B-41979111A9DB}" type="pres">
      <dgm:prSet presAssocID="{7A0308D6-DFC5-4EB0-BC9C-94DCE575ACAB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AC1DA91C-D103-4EC2-93E6-7CB6D4C5C029}" type="pres">
      <dgm:prSet presAssocID="{7A0308D6-DFC5-4EB0-BC9C-94DCE575ACAB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B1076A00-779B-415D-85B3-84E2D20054CC}" type="presOf" srcId="{B1E782CD-39B5-43ED-82A5-F311F7AE5B58}" destId="{9D7CF344-515B-48FC-8822-DA47B916E439}" srcOrd="0" destOrd="2" presId="urn:microsoft.com/office/officeart/2005/8/layout/hList1"/>
    <dgm:cxn modelId="{03A96515-3DF8-422D-A4A6-48467BAF8017}" type="presOf" srcId="{F724140B-AA65-4B46-8BF6-61198BD02802}" destId="{D6FA066F-4680-4D5D-861F-6A313A2E0421}" srcOrd="0" destOrd="0" presId="urn:microsoft.com/office/officeart/2005/8/layout/hList1"/>
    <dgm:cxn modelId="{D806461E-07CE-4F54-AD39-80F8F889F295}" srcId="{1DFC2505-9D47-4B47-84B0-DD77C0F52C9D}" destId="{F724140B-AA65-4B46-8BF6-61198BD02802}" srcOrd="2" destOrd="0" parTransId="{18FDC037-A8CC-44E6-ACE7-8D848BDF82E4}" sibTransId="{F0DAAFA0-18C1-4F99-B6A4-677E0D7F4909}"/>
    <dgm:cxn modelId="{1DD67B2A-6A2F-4822-9D5B-346B2A6ADD51}" srcId="{F724140B-AA65-4B46-8BF6-61198BD02802}" destId="{31DFFA3B-EC41-4B2C-9CDD-5A99D5E751B9}" srcOrd="1" destOrd="0" parTransId="{45F5BDEA-591D-4574-A011-9102ADBC05F2}" sibTransId="{BF4543B2-DEFE-4AC9-B3DF-A84E145C0B5A}"/>
    <dgm:cxn modelId="{919A3D2C-BC6F-42EC-A409-CF6441F4D967}" type="presOf" srcId="{31DFFA3B-EC41-4B2C-9CDD-5A99D5E751B9}" destId="{4A28F67B-93B9-426F-B845-0CFFD6B12B30}" srcOrd="0" destOrd="1" presId="urn:microsoft.com/office/officeart/2005/8/layout/hList1"/>
    <dgm:cxn modelId="{78546D35-BE93-427D-A1BF-5AEE1DAA0CD2}" srcId="{7A0308D6-DFC5-4EB0-BC9C-94DCE575ACAB}" destId="{B51FB105-37D6-4BF0-A8CD-1DF342A53303}" srcOrd="1" destOrd="0" parTransId="{6B7F6414-4FCB-43FF-9D29-B4953390D9A5}" sibTransId="{EA267C4A-2684-40B0-A568-C6BE79DA2B8F}"/>
    <dgm:cxn modelId="{6AA03538-F9A4-4216-9117-7DE1BEACAFB5}" srcId="{44606D35-CB88-4C53-898A-718FE3666E67}" destId="{49FF1BBE-E7CB-4E69-AB79-FE42C44008D3}" srcOrd="0" destOrd="0" parTransId="{60144437-FD5A-444A-915E-A7E8FF0BF1FA}" sibTransId="{F4DCB85B-916A-468B-B457-28A5E2561C15}"/>
    <dgm:cxn modelId="{6E231B41-1FE3-4D4A-BD0F-8BE884626789}" type="presOf" srcId="{1DFC2505-9D47-4B47-84B0-DD77C0F52C9D}" destId="{CE7CEC6D-03B2-4DB2-9FA1-853C37B275A1}" srcOrd="0" destOrd="0" presId="urn:microsoft.com/office/officeart/2005/8/layout/hList1"/>
    <dgm:cxn modelId="{86134563-F3A3-4DDA-A02E-D20BC65FC795}" type="presOf" srcId="{0E812145-C3AE-4A8A-8B91-06E7E90AB699}" destId="{9D7CF344-515B-48FC-8822-DA47B916E439}" srcOrd="0" destOrd="0" presId="urn:microsoft.com/office/officeart/2005/8/layout/hList1"/>
    <dgm:cxn modelId="{E1DAA86C-F6BB-4A8A-92F0-541E6CC57CDE}" type="presOf" srcId="{8C8CE934-8F8D-4D0B-9204-174B6EE678B4}" destId="{9D7CF344-515B-48FC-8822-DA47B916E439}" srcOrd="0" destOrd="1" presId="urn:microsoft.com/office/officeart/2005/8/layout/hList1"/>
    <dgm:cxn modelId="{0236744D-3C4C-4815-BA05-09B905933CE9}" type="presOf" srcId="{49FF1BBE-E7CB-4E69-AB79-FE42C44008D3}" destId="{836C3848-E7C7-41D1-8260-12337722E0A3}" srcOrd="0" destOrd="0" presId="urn:microsoft.com/office/officeart/2005/8/layout/hList1"/>
    <dgm:cxn modelId="{435D6770-DF01-45DC-A851-C77035B643F3}" type="presOf" srcId="{44606D35-CB88-4C53-898A-718FE3666E67}" destId="{74820695-2161-407E-8BA3-15EA6524DFD6}" srcOrd="0" destOrd="0" presId="urn:microsoft.com/office/officeart/2005/8/layout/hList1"/>
    <dgm:cxn modelId="{DDEACB74-F295-4D07-92F2-AC108767D237}" srcId="{1DFC2505-9D47-4B47-84B0-DD77C0F52C9D}" destId="{7C6B9DA1-F5FE-4A75-BD62-2556A9994DCF}" srcOrd="1" destOrd="0" parTransId="{7C7778EB-4E58-47D3-8BC4-C32F208114BE}" sibTransId="{A0BDDE34-C593-42FE-9352-C2CFD7D9A33C}"/>
    <dgm:cxn modelId="{5DEB8B76-6D16-442C-B766-0907B78FF3B2}" type="presOf" srcId="{8B0949E8-6915-4764-8040-6D622B72C987}" destId="{AC1DA91C-D103-4EC2-93E6-7CB6D4C5C029}" srcOrd="0" destOrd="2" presId="urn:microsoft.com/office/officeart/2005/8/layout/hList1"/>
    <dgm:cxn modelId="{D83CA678-E674-4033-8C51-DFB997BF3840}" srcId="{1DFC2505-9D47-4B47-84B0-DD77C0F52C9D}" destId="{44606D35-CB88-4C53-898A-718FE3666E67}" srcOrd="0" destOrd="0" parTransId="{88E5A276-6369-4291-BA31-2FB1AFDA41BD}" sibTransId="{3CA1F341-B90C-4B25-81B8-EEDC6CBCB9F4}"/>
    <dgm:cxn modelId="{DEA91B7E-0F12-4934-A4D4-031B488564AF}" srcId="{7C6B9DA1-F5FE-4A75-BD62-2556A9994DCF}" destId="{B1E782CD-39B5-43ED-82A5-F311F7AE5B58}" srcOrd="2" destOrd="0" parTransId="{BA0C0472-CD2A-470E-A884-6D4321734A88}" sibTransId="{9F7A4C27-7952-44CF-976F-BD3CB5248B9E}"/>
    <dgm:cxn modelId="{24788681-1D8A-4C67-BED6-E9C4D8FCE0B9}" srcId="{44606D35-CB88-4C53-898A-718FE3666E67}" destId="{C49B4C4C-B6B8-4741-9A56-959C9894E042}" srcOrd="1" destOrd="0" parTransId="{305F6F27-44E3-40BD-B143-EB91C7BB4196}" sibTransId="{7382A238-C732-41DE-BB81-109DF5D22E9B}"/>
    <dgm:cxn modelId="{D4FA1D85-469C-4888-AE4C-A5646C98F09E}" type="presOf" srcId="{7C6B9DA1-F5FE-4A75-BD62-2556A9994DCF}" destId="{79D666D7-6B6B-4398-ABA5-18571013E899}" srcOrd="0" destOrd="0" presId="urn:microsoft.com/office/officeart/2005/8/layout/hList1"/>
    <dgm:cxn modelId="{1C25FE8D-CA2A-4FEE-85B1-8F187489AACD}" srcId="{F724140B-AA65-4B46-8BF6-61198BD02802}" destId="{6EE93783-6234-4436-92C7-B207D05AE13B}" srcOrd="0" destOrd="0" parTransId="{162CFBB1-C8D8-441E-A186-89E92F620853}" sibTransId="{728D7010-9EDA-4050-BF46-494D8F363C3A}"/>
    <dgm:cxn modelId="{D8B12997-81FC-4EB7-B0F4-2A5EAD464025}" type="presOf" srcId="{C49B4C4C-B6B8-4741-9A56-959C9894E042}" destId="{836C3848-E7C7-41D1-8260-12337722E0A3}" srcOrd="0" destOrd="1" presId="urn:microsoft.com/office/officeart/2005/8/layout/hList1"/>
    <dgm:cxn modelId="{C011489B-6E79-43D5-831D-8A32F9719495}" srcId="{7C6B9DA1-F5FE-4A75-BD62-2556A9994DCF}" destId="{0E812145-C3AE-4A8A-8B91-06E7E90AB699}" srcOrd="0" destOrd="0" parTransId="{44B1D49D-0008-4860-B4EA-F25C396749C1}" sibTransId="{D6C9A0A7-1E0A-4D5C-A3FC-268AC75014C4}"/>
    <dgm:cxn modelId="{D9D51C9C-5F85-475D-A951-C9ED93E09245}" type="presOf" srcId="{B51FB105-37D6-4BF0-A8CD-1DF342A53303}" destId="{AC1DA91C-D103-4EC2-93E6-7CB6D4C5C029}" srcOrd="0" destOrd="1" presId="urn:microsoft.com/office/officeart/2005/8/layout/hList1"/>
    <dgm:cxn modelId="{4F9CA8A1-EB0A-40FD-80C5-980AF7CCCF0B}" type="presOf" srcId="{671890B1-7E41-46F3-8366-9138859C26EF}" destId="{AC1DA91C-D103-4EC2-93E6-7CB6D4C5C029}" srcOrd="0" destOrd="0" presId="urn:microsoft.com/office/officeart/2005/8/layout/hList1"/>
    <dgm:cxn modelId="{9A3C0EAB-2075-45D8-8A04-F53F2F32B2D2}" srcId="{7A0308D6-DFC5-4EB0-BC9C-94DCE575ACAB}" destId="{AF137F23-2885-44BD-9530-6956329DA6EB}" srcOrd="3" destOrd="0" parTransId="{3EF8B545-4A4B-4235-81F1-E86DE8FC7921}" sibTransId="{A9912174-3FF4-49D8-B598-81C147977303}"/>
    <dgm:cxn modelId="{89626AAD-12FC-46E3-BB2B-DE6FB3A5827F}" srcId="{1DFC2505-9D47-4B47-84B0-DD77C0F52C9D}" destId="{7A0308D6-DFC5-4EB0-BC9C-94DCE575ACAB}" srcOrd="3" destOrd="0" parTransId="{281FDF83-CC24-4B45-B4B7-F195E6B3CEE6}" sibTransId="{9969181E-0618-4FB9-868F-15FF34BE7E93}"/>
    <dgm:cxn modelId="{0B7EB6CD-4238-4C69-8A2B-808ACC53664A}" srcId="{7C6B9DA1-F5FE-4A75-BD62-2556A9994DCF}" destId="{8C8CE934-8F8D-4D0B-9204-174B6EE678B4}" srcOrd="1" destOrd="0" parTransId="{63F70C73-7382-4678-8352-72B1453E01A8}" sibTransId="{81B59E82-DDD5-431A-BD92-7EC1CBF0258E}"/>
    <dgm:cxn modelId="{319426D4-59AB-44A6-BF6E-629AB24CD241}" srcId="{7A0308D6-DFC5-4EB0-BC9C-94DCE575ACAB}" destId="{8B0949E8-6915-4764-8040-6D622B72C987}" srcOrd="2" destOrd="0" parTransId="{DE45CC97-4F5D-4E17-A676-33D7C0611B7A}" sibTransId="{423457E9-9F12-4D9F-BF60-50B40720AC49}"/>
    <dgm:cxn modelId="{BF63E1D8-03A3-45AF-8FF5-C38A18A9212A}" type="presOf" srcId="{AF137F23-2885-44BD-9530-6956329DA6EB}" destId="{AC1DA91C-D103-4EC2-93E6-7CB6D4C5C029}" srcOrd="0" destOrd="3" presId="urn:microsoft.com/office/officeart/2005/8/layout/hList1"/>
    <dgm:cxn modelId="{4E38C6DC-285E-4E42-A5B2-915B11A2F18D}" type="presOf" srcId="{6EE93783-6234-4436-92C7-B207D05AE13B}" destId="{4A28F67B-93B9-426F-B845-0CFFD6B12B30}" srcOrd="0" destOrd="0" presId="urn:microsoft.com/office/officeart/2005/8/layout/hList1"/>
    <dgm:cxn modelId="{D66E07E3-50AD-437C-A815-DE92290D92CC}" type="presOf" srcId="{7A0308D6-DFC5-4EB0-BC9C-94DCE575ACAB}" destId="{D267CBAA-E616-40C2-8E0B-41979111A9DB}" srcOrd="0" destOrd="0" presId="urn:microsoft.com/office/officeart/2005/8/layout/hList1"/>
    <dgm:cxn modelId="{9325A6E5-EE5D-44C9-8964-661DB64C03B6}" srcId="{7A0308D6-DFC5-4EB0-BC9C-94DCE575ACAB}" destId="{671890B1-7E41-46F3-8366-9138859C26EF}" srcOrd="0" destOrd="0" parTransId="{88E59709-0F49-4AEE-8F78-0B70259B1978}" sibTransId="{35D5D95D-F7AB-410A-ADBC-31A415966244}"/>
    <dgm:cxn modelId="{15506F61-0DA3-47EB-8FF0-541BF1638DB5}" type="presParOf" srcId="{CE7CEC6D-03B2-4DB2-9FA1-853C37B275A1}" destId="{CE033047-3E6B-4EB5-816B-6FA1F8454F94}" srcOrd="0" destOrd="0" presId="urn:microsoft.com/office/officeart/2005/8/layout/hList1"/>
    <dgm:cxn modelId="{9023A052-F9AC-481C-BC2E-F89F498A4D8F}" type="presParOf" srcId="{CE033047-3E6B-4EB5-816B-6FA1F8454F94}" destId="{74820695-2161-407E-8BA3-15EA6524DFD6}" srcOrd="0" destOrd="0" presId="urn:microsoft.com/office/officeart/2005/8/layout/hList1"/>
    <dgm:cxn modelId="{FE51220D-D20D-448E-8029-F16594ADC078}" type="presParOf" srcId="{CE033047-3E6B-4EB5-816B-6FA1F8454F94}" destId="{836C3848-E7C7-41D1-8260-12337722E0A3}" srcOrd="1" destOrd="0" presId="urn:microsoft.com/office/officeart/2005/8/layout/hList1"/>
    <dgm:cxn modelId="{A4492529-7A82-4881-B2B5-DDF37A42D3DA}" type="presParOf" srcId="{CE7CEC6D-03B2-4DB2-9FA1-853C37B275A1}" destId="{2BEB511E-8B05-4B53-8A04-0A0D036D2465}" srcOrd="1" destOrd="0" presId="urn:microsoft.com/office/officeart/2005/8/layout/hList1"/>
    <dgm:cxn modelId="{3521246A-9EBD-4145-962B-C11057ABB937}" type="presParOf" srcId="{CE7CEC6D-03B2-4DB2-9FA1-853C37B275A1}" destId="{C42027C7-B801-4130-A29F-585491E2EF2D}" srcOrd="2" destOrd="0" presId="urn:microsoft.com/office/officeart/2005/8/layout/hList1"/>
    <dgm:cxn modelId="{A24368F9-7139-4D05-8E4C-1855CD7F620C}" type="presParOf" srcId="{C42027C7-B801-4130-A29F-585491E2EF2D}" destId="{79D666D7-6B6B-4398-ABA5-18571013E899}" srcOrd="0" destOrd="0" presId="urn:microsoft.com/office/officeart/2005/8/layout/hList1"/>
    <dgm:cxn modelId="{37FD1E06-0920-4C2C-9D58-8667F03906F3}" type="presParOf" srcId="{C42027C7-B801-4130-A29F-585491E2EF2D}" destId="{9D7CF344-515B-48FC-8822-DA47B916E439}" srcOrd="1" destOrd="0" presId="urn:microsoft.com/office/officeart/2005/8/layout/hList1"/>
    <dgm:cxn modelId="{70EB74EB-2BBE-4292-A6FE-DE9813F5CBF1}" type="presParOf" srcId="{CE7CEC6D-03B2-4DB2-9FA1-853C37B275A1}" destId="{80D3E2E0-8EA9-4E8B-9E49-403FF5288B9E}" srcOrd="3" destOrd="0" presId="urn:microsoft.com/office/officeart/2005/8/layout/hList1"/>
    <dgm:cxn modelId="{603306E0-0B42-4310-96AF-2AD85FC48E26}" type="presParOf" srcId="{CE7CEC6D-03B2-4DB2-9FA1-853C37B275A1}" destId="{46804BA3-1DA9-4F1E-8096-09B3F5004BA2}" srcOrd="4" destOrd="0" presId="urn:microsoft.com/office/officeart/2005/8/layout/hList1"/>
    <dgm:cxn modelId="{EF876777-3D04-4F5D-A1A8-118FFF8C11F1}" type="presParOf" srcId="{46804BA3-1DA9-4F1E-8096-09B3F5004BA2}" destId="{D6FA066F-4680-4D5D-861F-6A313A2E0421}" srcOrd="0" destOrd="0" presId="urn:microsoft.com/office/officeart/2005/8/layout/hList1"/>
    <dgm:cxn modelId="{F2C19FD7-AAA1-4AEE-8489-CBF8E51D4F6C}" type="presParOf" srcId="{46804BA3-1DA9-4F1E-8096-09B3F5004BA2}" destId="{4A28F67B-93B9-426F-B845-0CFFD6B12B30}" srcOrd="1" destOrd="0" presId="urn:microsoft.com/office/officeart/2005/8/layout/hList1"/>
    <dgm:cxn modelId="{835F0973-A8ED-4718-9687-1E5FDA3F1A35}" type="presParOf" srcId="{CE7CEC6D-03B2-4DB2-9FA1-853C37B275A1}" destId="{E17C7D73-96B1-44DB-B7A4-F019E372C741}" srcOrd="5" destOrd="0" presId="urn:microsoft.com/office/officeart/2005/8/layout/hList1"/>
    <dgm:cxn modelId="{9EDED3F0-CF0F-4A54-B5D7-42EC78090DDC}" type="presParOf" srcId="{CE7CEC6D-03B2-4DB2-9FA1-853C37B275A1}" destId="{4BA3B0F3-7D44-43C3-B28F-8C6165A3EF41}" srcOrd="6" destOrd="0" presId="urn:microsoft.com/office/officeart/2005/8/layout/hList1"/>
    <dgm:cxn modelId="{4C96E601-2305-41B9-A6E8-12E54260E300}" type="presParOf" srcId="{4BA3B0F3-7D44-43C3-B28F-8C6165A3EF41}" destId="{D267CBAA-E616-40C2-8E0B-41979111A9DB}" srcOrd="0" destOrd="0" presId="urn:microsoft.com/office/officeart/2005/8/layout/hList1"/>
    <dgm:cxn modelId="{E474115C-0302-417A-A1C0-D48A211265BA}" type="presParOf" srcId="{4BA3B0F3-7D44-43C3-B28F-8C6165A3EF41}" destId="{AC1DA91C-D103-4EC2-93E6-7CB6D4C5C02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FC2505-9D47-4B47-84B0-DD77C0F52C9D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021B35-0D32-48EE-9B74-AE8CD7C04460}">
      <dgm:prSet/>
      <dgm:spPr/>
      <dgm:t>
        <a:bodyPr/>
        <a:lstStyle/>
        <a:p>
          <a:pPr>
            <a:defRPr b="1"/>
          </a:pPr>
          <a:r>
            <a:rPr lang="en-US" dirty="0"/>
            <a:t>Sponsors </a:t>
          </a:r>
        </a:p>
      </dgm:t>
    </dgm:pt>
    <dgm:pt modelId="{7456B463-7E99-494E-A392-93CB734407E6}" type="parTrans" cxnId="{1691AF4F-A9B7-4B73-AF38-053E7347B056}">
      <dgm:prSet/>
      <dgm:spPr/>
      <dgm:t>
        <a:bodyPr/>
        <a:lstStyle/>
        <a:p>
          <a:endParaRPr lang="en-US"/>
        </a:p>
      </dgm:t>
    </dgm:pt>
    <dgm:pt modelId="{21B32B48-1E19-4D66-9F34-4F210D91CE67}" type="sibTrans" cxnId="{1691AF4F-A9B7-4B73-AF38-053E7347B056}">
      <dgm:prSet/>
      <dgm:spPr/>
      <dgm:t>
        <a:bodyPr/>
        <a:lstStyle/>
        <a:p>
          <a:endParaRPr lang="en-US"/>
        </a:p>
      </dgm:t>
    </dgm:pt>
    <dgm:pt modelId="{49FF1BBE-E7CB-4E69-AB79-FE42C44008D3}">
      <dgm:prSet/>
      <dgm:spPr/>
      <dgm:t>
        <a:bodyPr/>
        <a:lstStyle/>
        <a:p>
          <a:r>
            <a:rPr lang="en-US" dirty="0"/>
            <a:t>provide a research question</a:t>
          </a:r>
        </a:p>
      </dgm:t>
    </dgm:pt>
    <dgm:pt modelId="{60144437-FD5A-444A-915E-A7E8FF0BF1FA}" type="parTrans" cxnId="{6AA03538-F9A4-4216-9117-7DE1BEACAFB5}">
      <dgm:prSet/>
      <dgm:spPr/>
      <dgm:t>
        <a:bodyPr/>
        <a:lstStyle/>
        <a:p>
          <a:endParaRPr lang="en-US"/>
        </a:p>
      </dgm:t>
    </dgm:pt>
    <dgm:pt modelId="{F4DCB85B-916A-468B-B457-28A5E2561C15}" type="sibTrans" cxnId="{6AA03538-F9A4-4216-9117-7DE1BEACAFB5}">
      <dgm:prSet/>
      <dgm:spPr/>
      <dgm:t>
        <a:bodyPr/>
        <a:lstStyle/>
        <a:p>
          <a:endParaRPr lang="en-US"/>
        </a:p>
      </dgm:t>
    </dgm:pt>
    <dgm:pt modelId="{7C6B9DA1-F5FE-4A75-BD62-2556A9994DCF}">
      <dgm:prSet/>
      <dgm:spPr/>
      <dgm:t>
        <a:bodyPr/>
        <a:lstStyle/>
        <a:p>
          <a:pPr>
            <a:defRPr b="1"/>
          </a:pPr>
          <a:r>
            <a:rPr lang="en-US" dirty="0"/>
            <a:t>Students </a:t>
          </a:r>
        </a:p>
      </dgm:t>
    </dgm:pt>
    <dgm:pt modelId="{7C7778EB-4E58-47D3-8BC4-C32F208114BE}" type="parTrans" cxnId="{DDEACB74-F295-4D07-92F2-AC108767D237}">
      <dgm:prSet/>
      <dgm:spPr/>
      <dgm:t>
        <a:bodyPr/>
        <a:lstStyle/>
        <a:p>
          <a:endParaRPr lang="en-US"/>
        </a:p>
      </dgm:t>
    </dgm:pt>
    <dgm:pt modelId="{A0BDDE34-C593-42FE-9352-C2CFD7D9A33C}" type="sibTrans" cxnId="{DDEACB74-F295-4D07-92F2-AC108767D237}">
      <dgm:prSet/>
      <dgm:spPr/>
      <dgm:t>
        <a:bodyPr/>
        <a:lstStyle/>
        <a:p>
          <a:endParaRPr lang="en-US"/>
        </a:p>
      </dgm:t>
    </dgm:pt>
    <dgm:pt modelId="{8C8CE934-8F8D-4D0B-9204-174B6EE678B4}">
      <dgm:prSet/>
      <dgm:spPr/>
      <dgm:t>
        <a:bodyPr/>
        <a:lstStyle/>
        <a:p>
          <a:r>
            <a:rPr lang="en-US" dirty="0"/>
            <a:t>Formulate a research proposal</a:t>
          </a:r>
        </a:p>
      </dgm:t>
    </dgm:pt>
    <dgm:pt modelId="{63F70C73-7382-4678-8352-72B1453E01A8}" type="parTrans" cxnId="{0B7EB6CD-4238-4C69-8A2B-808ACC53664A}">
      <dgm:prSet/>
      <dgm:spPr/>
      <dgm:t>
        <a:bodyPr/>
        <a:lstStyle/>
        <a:p>
          <a:endParaRPr lang="en-US"/>
        </a:p>
      </dgm:t>
    </dgm:pt>
    <dgm:pt modelId="{81B59E82-DDD5-431A-BD92-7EC1CBF0258E}" type="sibTrans" cxnId="{0B7EB6CD-4238-4C69-8A2B-808ACC53664A}">
      <dgm:prSet/>
      <dgm:spPr/>
      <dgm:t>
        <a:bodyPr/>
        <a:lstStyle/>
        <a:p>
          <a:endParaRPr lang="en-US"/>
        </a:p>
      </dgm:t>
    </dgm:pt>
    <dgm:pt modelId="{F724140B-AA65-4B46-8BF6-61198BD02802}">
      <dgm:prSet/>
      <dgm:spPr/>
      <dgm:t>
        <a:bodyPr/>
        <a:lstStyle/>
        <a:p>
          <a:pPr>
            <a:defRPr b="1"/>
          </a:pPr>
          <a:r>
            <a:rPr lang="en-US" dirty="0"/>
            <a:t>Faculty</a:t>
          </a:r>
        </a:p>
      </dgm:t>
    </dgm:pt>
    <dgm:pt modelId="{18FDC037-A8CC-44E6-ACE7-8D848BDF82E4}" type="parTrans" cxnId="{D806461E-07CE-4F54-AD39-80F8F889F295}">
      <dgm:prSet/>
      <dgm:spPr/>
      <dgm:t>
        <a:bodyPr/>
        <a:lstStyle/>
        <a:p>
          <a:endParaRPr lang="en-US"/>
        </a:p>
      </dgm:t>
    </dgm:pt>
    <dgm:pt modelId="{F0DAAFA0-18C1-4F99-B6A4-677E0D7F4909}" type="sibTrans" cxnId="{D806461E-07CE-4F54-AD39-80F8F889F295}">
      <dgm:prSet/>
      <dgm:spPr/>
      <dgm:t>
        <a:bodyPr/>
        <a:lstStyle/>
        <a:p>
          <a:endParaRPr lang="en-US"/>
        </a:p>
      </dgm:t>
    </dgm:pt>
    <dgm:pt modelId="{6EE93783-6234-4436-92C7-B207D05AE13B}">
      <dgm:prSet/>
      <dgm:spPr/>
      <dgm:t>
        <a:bodyPr/>
        <a:lstStyle/>
        <a:p>
          <a:r>
            <a:rPr lang="en-US" dirty="0"/>
            <a:t>Evaluate student proposal</a:t>
          </a:r>
        </a:p>
      </dgm:t>
    </dgm:pt>
    <dgm:pt modelId="{162CFBB1-C8D8-441E-A186-89E92F620853}" type="parTrans" cxnId="{1C25FE8D-CA2A-4FEE-85B1-8F187489AACD}">
      <dgm:prSet/>
      <dgm:spPr/>
      <dgm:t>
        <a:bodyPr/>
        <a:lstStyle/>
        <a:p>
          <a:endParaRPr lang="en-US"/>
        </a:p>
      </dgm:t>
    </dgm:pt>
    <dgm:pt modelId="{728D7010-9EDA-4050-BF46-494D8F363C3A}" type="sibTrans" cxnId="{1C25FE8D-CA2A-4FEE-85B1-8F187489AACD}">
      <dgm:prSet/>
      <dgm:spPr/>
      <dgm:t>
        <a:bodyPr/>
        <a:lstStyle/>
        <a:p>
          <a:endParaRPr lang="en-US"/>
        </a:p>
      </dgm:t>
    </dgm:pt>
    <dgm:pt modelId="{31DFFA3B-EC41-4B2C-9CDD-5A99D5E751B9}">
      <dgm:prSet/>
      <dgm:spPr/>
      <dgm:t>
        <a:bodyPr/>
        <a:lstStyle/>
        <a:p>
          <a:r>
            <a:rPr lang="en-US" dirty="0"/>
            <a:t>Supervise and grade students</a:t>
          </a:r>
        </a:p>
      </dgm:t>
    </dgm:pt>
    <dgm:pt modelId="{45F5BDEA-591D-4574-A011-9102ADBC05F2}" type="parTrans" cxnId="{1DD67B2A-6A2F-4822-9D5B-346B2A6ADD51}">
      <dgm:prSet/>
      <dgm:spPr/>
      <dgm:t>
        <a:bodyPr/>
        <a:lstStyle/>
        <a:p>
          <a:endParaRPr lang="en-US"/>
        </a:p>
      </dgm:t>
    </dgm:pt>
    <dgm:pt modelId="{BF4543B2-DEFE-4AC9-B3DF-A84E145C0B5A}" type="sibTrans" cxnId="{1DD67B2A-6A2F-4822-9D5B-346B2A6ADD51}">
      <dgm:prSet/>
      <dgm:spPr/>
      <dgm:t>
        <a:bodyPr/>
        <a:lstStyle/>
        <a:p>
          <a:endParaRPr lang="en-US"/>
        </a:p>
      </dgm:t>
    </dgm:pt>
    <dgm:pt modelId="{85EA78F7-A402-499E-AE96-78ABA6206729}">
      <dgm:prSet/>
      <dgm:spPr/>
      <dgm:t>
        <a:bodyPr/>
        <a:lstStyle/>
        <a:p>
          <a:pPr>
            <a:defRPr b="1"/>
          </a:pPr>
          <a:r>
            <a:rPr lang="en-US" dirty="0"/>
            <a:t>Admin and Management</a:t>
          </a:r>
        </a:p>
      </dgm:t>
    </dgm:pt>
    <dgm:pt modelId="{6D2AA4F8-CDDE-44AC-8E08-0AD86CC2C7C7}" type="parTrans" cxnId="{75E9DDC9-080A-457D-BD97-AEC31102B14F}">
      <dgm:prSet/>
      <dgm:spPr/>
      <dgm:t>
        <a:bodyPr/>
        <a:lstStyle/>
        <a:p>
          <a:endParaRPr lang="en-SG"/>
        </a:p>
      </dgm:t>
    </dgm:pt>
    <dgm:pt modelId="{1AA2A9A6-3EE2-4C08-9614-DE397EFDC0C5}" type="sibTrans" cxnId="{75E9DDC9-080A-457D-BD97-AEC31102B14F}">
      <dgm:prSet/>
      <dgm:spPr/>
    </dgm:pt>
    <dgm:pt modelId="{66026520-9BAD-4953-8835-DBE8F4530ABC}">
      <dgm:prSet/>
      <dgm:spPr/>
      <dgm:t>
        <a:bodyPr/>
        <a:lstStyle/>
        <a:p>
          <a:r>
            <a:rPr lang="en-US" dirty="0"/>
            <a:t>NDAs and confidentiality agreements</a:t>
          </a:r>
        </a:p>
      </dgm:t>
    </dgm:pt>
    <dgm:pt modelId="{AFED433D-EA50-4FC9-9CC1-2660581D8069}" type="parTrans" cxnId="{29BE065B-287D-4764-BE85-CD8E7A5BA457}">
      <dgm:prSet/>
      <dgm:spPr/>
      <dgm:t>
        <a:bodyPr/>
        <a:lstStyle/>
        <a:p>
          <a:endParaRPr lang="en-SG"/>
        </a:p>
      </dgm:t>
    </dgm:pt>
    <dgm:pt modelId="{8E905883-F566-4B94-8DD2-0AA53F92A258}" type="sibTrans" cxnId="{29BE065B-287D-4764-BE85-CD8E7A5BA457}">
      <dgm:prSet/>
      <dgm:spPr/>
      <dgm:t>
        <a:bodyPr/>
        <a:lstStyle/>
        <a:p>
          <a:endParaRPr lang="en-SG"/>
        </a:p>
      </dgm:t>
    </dgm:pt>
    <dgm:pt modelId="{9EBC6278-E9A5-4D74-9A30-CBE2963ADAC2}">
      <dgm:prSet/>
      <dgm:spPr/>
      <dgm:t>
        <a:bodyPr/>
        <a:lstStyle/>
        <a:p>
          <a:r>
            <a:rPr lang="en-US" dirty="0"/>
            <a:t>Student claims (up to $200)</a:t>
          </a:r>
        </a:p>
      </dgm:t>
    </dgm:pt>
    <dgm:pt modelId="{67A6CA9F-543E-4DCF-BD9D-81CEA46D0BF6}" type="parTrans" cxnId="{0CB02E35-AC13-4F36-AB40-D020E62AFA67}">
      <dgm:prSet/>
      <dgm:spPr/>
      <dgm:t>
        <a:bodyPr/>
        <a:lstStyle/>
        <a:p>
          <a:endParaRPr lang="en-SG"/>
        </a:p>
      </dgm:t>
    </dgm:pt>
    <dgm:pt modelId="{B96A9F18-FB62-45A2-8FF0-BC1FFEF30D8D}" type="sibTrans" cxnId="{0CB02E35-AC13-4F36-AB40-D020E62AFA67}">
      <dgm:prSet/>
      <dgm:spPr/>
      <dgm:t>
        <a:bodyPr/>
        <a:lstStyle/>
        <a:p>
          <a:endParaRPr lang="en-SG"/>
        </a:p>
      </dgm:t>
    </dgm:pt>
    <dgm:pt modelId="{FB9C5489-5160-4A99-8262-8698D08B3EDE}">
      <dgm:prSet/>
      <dgm:spPr/>
      <dgm:t>
        <a:bodyPr/>
        <a:lstStyle/>
        <a:p>
          <a:r>
            <a:rPr lang="en-US" dirty="0"/>
            <a:t>Timelines and other general matters</a:t>
          </a:r>
        </a:p>
      </dgm:t>
    </dgm:pt>
    <dgm:pt modelId="{04DCEBF9-DA24-4AC8-9CAC-BF4E6C5DEC24}" type="parTrans" cxnId="{DA70A90A-C2E6-4F1D-98AA-05E3C4C5DA70}">
      <dgm:prSet/>
      <dgm:spPr/>
      <dgm:t>
        <a:bodyPr/>
        <a:lstStyle/>
        <a:p>
          <a:endParaRPr lang="en-SG"/>
        </a:p>
      </dgm:t>
    </dgm:pt>
    <dgm:pt modelId="{57EDC323-2E4E-44B6-BAF1-9697F08E6D74}" type="sibTrans" cxnId="{DA70A90A-C2E6-4F1D-98AA-05E3C4C5DA70}">
      <dgm:prSet/>
      <dgm:spPr/>
      <dgm:t>
        <a:bodyPr/>
        <a:lstStyle/>
        <a:p>
          <a:endParaRPr lang="en-SG"/>
        </a:p>
      </dgm:t>
    </dgm:pt>
    <dgm:pt modelId="{86921BC7-4E7B-4291-AE1E-AFB1415230D5}">
      <dgm:prSet/>
      <dgm:spPr/>
      <dgm:t>
        <a:bodyPr/>
        <a:lstStyle/>
        <a:p>
          <a:r>
            <a:rPr lang="en-US" dirty="0"/>
            <a:t>Actively mentor students during the proposal and project period (duration of 7-8 months)</a:t>
          </a:r>
        </a:p>
      </dgm:t>
    </dgm:pt>
    <dgm:pt modelId="{3804C4FB-C941-43FB-96D7-7995D2C8DFD4}" type="parTrans" cxnId="{12789467-F365-45F7-9511-C11863564EDB}">
      <dgm:prSet/>
      <dgm:spPr/>
    </dgm:pt>
    <dgm:pt modelId="{496C16E2-C908-49C0-97C9-8704AEAF1C9E}" type="sibTrans" cxnId="{12789467-F365-45F7-9511-C11863564EDB}">
      <dgm:prSet/>
      <dgm:spPr/>
    </dgm:pt>
    <dgm:pt modelId="{57B76858-82EC-4C01-9964-FEE974A7132F}">
      <dgm:prSet/>
      <dgm:spPr/>
      <dgm:t>
        <a:bodyPr/>
        <a:lstStyle/>
        <a:p>
          <a:r>
            <a:rPr lang="en-US" dirty="0"/>
            <a:t>Find a suitable faculty supervisor</a:t>
          </a:r>
        </a:p>
      </dgm:t>
    </dgm:pt>
    <dgm:pt modelId="{7EB0FB6A-A362-4247-A42D-10FE35AC1FA1}" type="parTrans" cxnId="{546C03D5-AF96-4987-9A35-83C9C915B01D}">
      <dgm:prSet/>
      <dgm:spPr/>
    </dgm:pt>
    <dgm:pt modelId="{CE7DFB3E-B4A1-4699-B24F-DB348C76DC8F}" type="sibTrans" cxnId="{546C03D5-AF96-4987-9A35-83C9C915B01D}">
      <dgm:prSet/>
      <dgm:spPr/>
    </dgm:pt>
    <dgm:pt modelId="{2D293422-FD7E-46E3-9FBD-92D769889893}">
      <dgm:prSet/>
      <dgm:spPr/>
      <dgm:t>
        <a:bodyPr/>
        <a:lstStyle/>
        <a:p>
          <a:r>
            <a:rPr lang="en-US" dirty="0"/>
            <a:t>Plan and Execute the research project</a:t>
          </a:r>
        </a:p>
      </dgm:t>
    </dgm:pt>
    <dgm:pt modelId="{BA5F7ED0-2F1A-4FEC-9298-A2F34B19BD3D}" type="parTrans" cxnId="{20295DA1-48A4-4348-ACA7-966812E9C9E1}">
      <dgm:prSet/>
      <dgm:spPr/>
    </dgm:pt>
    <dgm:pt modelId="{76BDA5E8-ED59-40DA-8E60-A8664324E79A}" type="sibTrans" cxnId="{20295DA1-48A4-4348-ACA7-966812E9C9E1}">
      <dgm:prSet/>
      <dgm:spPr/>
    </dgm:pt>
    <dgm:pt modelId="{5E90E357-6FBA-44BF-A15C-5D5903B69F0B}">
      <dgm:prSet/>
      <dgm:spPr/>
      <dgm:t>
        <a:bodyPr/>
        <a:lstStyle/>
        <a:p>
          <a:r>
            <a:rPr lang="en-US" dirty="0"/>
            <a:t>Teams of 2-3</a:t>
          </a:r>
        </a:p>
      </dgm:t>
    </dgm:pt>
    <dgm:pt modelId="{0105262F-E929-4C4A-9579-4D77C78C3F37}" type="parTrans" cxnId="{71BB3379-3977-410F-A094-EC57CDA53398}">
      <dgm:prSet/>
      <dgm:spPr/>
    </dgm:pt>
    <dgm:pt modelId="{DD1813CD-7C84-40A1-8F6A-C9986B121614}" type="sibTrans" cxnId="{71BB3379-3977-410F-A094-EC57CDA53398}">
      <dgm:prSet/>
      <dgm:spPr/>
    </dgm:pt>
    <dgm:pt modelId="{F6D16CEF-A62D-4AC5-8CA5-F549FDE12EF9}" type="pres">
      <dgm:prSet presAssocID="{1DFC2505-9D47-4B47-84B0-DD77C0F52C9D}" presName="Name0" presStyleCnt="0">
        <dgm:presLayoutVars>
          <dgm:dir/>
          <dgm:animLvl val="lvl"/>
          <dgm:resizeHandles val="exact"/>
        </dgm:presLayoutVars>
      </dgm:prSet>
      <dgm:spPr/>
    </dgm:pt>
    <dgm:pt modelId="{FF451ACD-FBAC-4557-879F-7EF2D62909BB}" type="pres">
      <dgm:prSet presAssocID="{FC021B35-0D32-48EE-9B74-AE8CD7C04460}" presName="composite" presStyleCnt="0"/>
      <dgm:spPr/>
    </dgm:pt>
    <dgm:pt modelId="{5D4BC7B0-D8F8-46C4-820A-90F2D7602237}" type="pres">
      <dgm:prSet presAssocID="{FC021B35-0D32-48EE-9B74-AE8CD7C04460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A06E5C73-5944-4F4A-B4A2-759262BC31ED}" type="pres">
      <dgm:prSet presAssocID="{FC021B35-0D32-48EE-9B74-AE8CD7C04460}" presName="desTx" presStyleLbl="alignAccFollowNode1" presStyleIdx="0" presStyleCnt="4">
        <dgm:presLayoutVars>
          <dgm:bulletEnabled val="1"/>
        </dgm:presLayoutVars>
      </dgm:prSet>
      <dgm:spPr/>
    </dgm:pt>
    <dgm:pt modelId="{06E385B5-837B-4AB1-B9C5-4343B1C3EA1C}" type="pres">
      <dgm:prSet presAssocID="{21B32B48-1E19-4D66-9F34-4F210D91CE67}" presName="space" presStyleCnt="0"/>
      <dgm:spPr/>
    </dgm:pt>
    <dgm:pt modelId="{A1DA5C25-FC86-4D54-A098-660C62E61CD3}" type="pres">
      <dgm:prSet presAssocID="{7C6B9DA1-F5FE-4A75-BD62-2556A9994DCF}" presName="composite" presStyleCnt="0"/>
      <dgm:spPr/>
    </dgm:pt>
    <dgm:pt modelId="{9EBCFE25-A5EE-4C16-9ABC-6B207A749A81}" type="pres">
      <dgm:prSet presAssocID="{7C6B9DA1-F5FE-4A75-BD62-2556A9994DC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C155AD1B-A30F-432D-8BB9-A1A08535999D}" type="pres">
      <dgm:prSet presAssocID="{7C6B9DA1-F5FE-4A75-BD62-2556A9994DCF}" presName="desTx" presStyleLbl="alignAccFollowNode1" presStyleIdx="1" presStyleCnt="4">
        <dgm:presLayoutVars>
          <dgm:bulletEnabled val="1"/>
        </dgm:presLayoutVars>
      </dgm:prSet>
      <dgm:spPr/>
    </dgm:pt>
    <dgm:pt modelId="{D16E3A64-3778-447D-B6DE-6F2751D557C9}" type="pres">
      <dgm:prSet presAssocID="{A0BDDE34-C593-42FE-9352-C2CFD7D9A33C}" presName="space" presStyleCnt="0"/>
      <dgm:spPr/>
    </dgm:pt>
    <dgm:pt modelId="{118639DE-5946-4A85-9703-5FF7BB80CFDC}" type="pres">
      <dgm:prSet presAssocID="{F724140B-AA65-4B46-8BF6-61198BD02802}" presName="composite" presStyleCnt="0"/>
      <dgm:spPr/>
    </dgm:pt>
    <dgm:pt modelId="{2DDAC891-1E5D-4FEA-87D0-59E5BE8070FF}" type="pres">
      <dgm:prSet presAssocID="{F724140B-AA65-4B46-8BF6-61198BD02802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5D65D86F-450C-4A00-B3B0-A62BC774022F}" type="pres">
      <dgm:prSet presAssocID="{F724140B-AA65-4B46-8BF6-61198BD02802}" presName="desTx" presStyleLbl="alignAccFollowNode1" presStyleIdx="2" presStyleCnt="4">
        <dgm:presLayoutVars>
          <dgm:bulletEnabled val="1"/>
        </dgm:presLayoutVars>
      </dgm:prSet>
      <dgm:spPr/>
    </dgm:pt>
    <dgm:pt modelId="{AE0BF1CC-B241-4324-900E-835A919A24E0}" type="pres">
      <dgm:prSet presAssocID="{F0DAAFA0-18C1-4F99-B6A4-677E0D7F4909}" presName="space" presStyleCnt="0"/>
      <dgm:spPr/>
    </dgm:pt>
    <dgm:pt modelId="{442F4035-6069-47FB-B650-E956EDBA0D15}" type="pres">
      <dgm:prSet presAssocID="{85EA78F7-A402-499E-AE96-78ABA6206729}" presName="composite" presStyleCnt="0"/>
      <dgm:spPr/>
    </dgm:pt>
    <dgm:pt modelId="{0DBB375E-FD95-4DA5-8EF7-87129CB59937}" type="pres">
      <dgm:prSet presAssocID="{85EA78F7-A402-499E-AE96-78ABA6206729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CA1EFEC0-6C94-481F-AFCA-85ED16D0B5A6}" type="pres">
      <dgm:prSet presAssocID="{85EA78F7-A402-499E-AE96-78ABA6206729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8C94AE08-D10A-4F99-BB01-1F0EBA3DA381}" type="presOf" srcId="{7C6B9DA1-F5FE-4A75-BD62-2556A9994DCF}" destId="{9EBCFE25-A5EE-4C16-9ABC-6B207A749A81}" srcOrd="0" destOrd="0" presId="urn:microsoft.com/office/officeart/2005/8/layout/hList1"/>
    <dgm:cxn modelId="{DA70A90A-C2E6-4F1D-98AA-05E3C4C5DA70}" srcId="{85EA78F7-A402-499E-AE96-78ABA6206729}" destId="{FB9C5489-5160-4A99-8262-8698D08B3EDE}" srcOrd="2" destOrd="0" parTransId="{04DCEBF9-DA24-4AC8-9CAC-BF4E6C5DEC24}" sibTransId="{57EDC323-2E4E-44B6-BAF1-9697F08E6D74}"/>
    <dgm:cxn modelId="{43A8840F-0ABC-4DDB-B682-A37DA48B9904}" type="presOf" srcId="{6EE93783-6234-4436-92C7-B207D05AE13B}" destId="{5D65D86F-450C-4A00-B3B0-A62BC774022F}" srcOrd="0" destOrd="0" presId="urn:microsoft.com/office/officeart/2005/8/layout/hList1"/>
    <dgm:cxn modelId="{56A3F710-7D84-4C9E-997A-068A8F2EAAAB}" type="presOf" srcId="{5E90E357-6FBA-44BF-A15C-5D5903B69F0B}" destId="{C155AD1B-A30F-432D-8BB9-A1A08535999D}" srcOrd="0" destOrd="0" presId="urn:microsoft.com/office/officeart/2005/8/layout/hList1"/>
    <dgm:cxn modelId="{D806461E-07CE-4F54-AD39-80F8F889F295}" srcId="{1DFC2505-9D47-4B47-84B0-DD77C0F52C9D}" destId="{F724140B-AA65-4B46-8BF6-61198BD02802}" srcOrd="2" destOrd="0" parTransId="{18FDC037-A8CC-44E6-ACE7-8D848BDF82E4}" sibTransId="{F0DAAFA0-18C1-4F99-B6A4-677E0D7F4909}"/>
    <dgm:cxn modelId="{1DD67B2A-6A2F-4822-9D5B-346B2A6ADD51}" srcId="{F724140B-AA65-4B46-8BF6-61198BD02802}" destId="{31DFFA3B-EC41-4B2C-9CDD-5A99D5E751B9}" srcOrd="1" destOrd="0" parTransId="{45F5BDEA-591D-4574-A011-9102ADBC05F2}" sibTransId="{BF4543B2-DEFE-4AC9-B3DF-A84E145C0B5A}"/>
    <dgm:cxn modelId="{0CB02E35-AC13-4F36-AB40-D020E62AFA67}" srcId="{85EA78F7-A402-499E-AE96-78ABA6206729}" destId="{9EBC6278-E9A5-4D74-9A30-CBE2963ADAC2}" srcOrd="1" destOrd="0" parTransId="{67A6CA9F-543E-4DCF-BD9D-81CEA46D0BF6}" sibTransId="{B96A9F18-FB62-45A2-8FF0-BC1FFEF30D8D}"/>
    <dgm:cxn modelId="{6AA03538-F9A4-4216-9117-7DE1BEACAFB5}" srcId="{FC021B35-0D32-48EE-9B74-AE8CD7C04460}" destId="{49FF1BBE-E7CB-4E69-AB79-FE42C44008D3}" srcOrd="0" destOrd="0" parTransId="{60144437-FD5A-444A-915E-A7E8FF0BF1FA}" sibTransId="{F4DCB85B-916A-468B-B457-28A5E2561C15}"/>
    <dgm:cxn modelId="{3836F53E-FF3B-4165-A18A-A9F00AF09B59}" type="presOf" srcId="{57B76858-82EC-4C01-9964-FEE974A7132F}" destId="{C155AD1B-A30F-432D-8BB9-A1A08535999D}" srcOrd="0" destOrd="2" presId="urn:microsoft.com/office/officeart/2005/8/layout/hList1"/>
    <dgm:cxn modelId="{29BE065B-287D-4764-BE85-CD8E7A5BA457}" srcId="{85EA78F7-A402-499E-AE96-78ABA6206729}" destId="{66026520-9BAD-4953-8835-DBE8F4530ABC}" srcOrd="0" destOrd="0" parTransId="{AFED433D-EA50-4FC9-9CC1-2660581D8069}" sibTransId="{8E905883-F566-4B94-8DD2-0AA53F92A258}"/>
    <dgm:cxn modelId="{ACBA8D46-9370-4EDF-9377-6010CE8081CB}" type="presOf" srcId="{2D293422-FD7E-46E3-9FBD-92D769889893}" destId="{C155AD1B-A30F-432D-8BB9-A1A08535999D}" srcOrd="0" destOrd="3" presId="urn:microsoft.com/office/officeart/2005/8/layout/hList1"/>
    <dgm:cxn modelId="{8B3D5947-9E01-4B15-85B8-4EAC586B535A}" type="presOf" srcId="{86921BC7-4E7B-4291-AE1E-AFB1415230D5}" destId="{A06E5C73-5944-4F4A-B4A2-759262BC31ED}" srcOrd="0" destOrd="1" presId="urn:microsoft.com/office/officeart/2005/8/layout/hList1"/>
    <dgm:cxn modelId="{12789467-F365-45F7-9511-C11863564EDB}" srcId="{FC021B35-0D32-48EE-9B74-AE8CD7C04460}" destId="{86921BC7-4E7B-4291-AE1E-AFB1415230D5}" srcOrd="1" destOrd="0" parTransId="{3804C4FB-C941-43FB-96D7-7995D2C8DFD4}" sibTransId="{496C16E2-C908-49C0-97C9-8704AEAF1C9E}"/>
    <dgm:cxn modelId="{767F4D4C-447D-46DC-B8D8-49CF37FDE458}" type="presOf" srcId="{FC021B35-0D32-48EE-9B74-AE8CD7C04460}" destId="{5D4BC7B0-D8F8-46C4-820A-90F2D7602237}" srcOrd="0" destOrd="0" presId="urn:microsoft.com/office/officeart/2005/8/layout/hList1"/>
    <dgm:cxn modelId="{1691AF4F-A9B7-4B73-AF38-053E7347B056}" srcId="{1DFC2505-9D47-4B47-84B0-DD77C0F52C9D}" destId="{FC021B35-0D32-48EE-9B74-AE8CD7C04460}" srcOrd="0" destOrd="0" parTransId="{7456B463-7E99-494E-A392-93CB734407E6}" sibTransId="{21B32B48-1E19-4D66-9F34-4F210D91CE67}"/>
    <dgm:cxn modelId="{06F7F66F-22E8-4469-A16C-A302FEA0C461}" type="presOf" srcId="{66026520-9BAD-4953-8835-DBE8F4530ABC}" destId="{CA1EFEC0-6C94-481F-AFCA-85ED16D0B5A6}" srcOrd="0" destOrd="0" presId="urn:microsoft.com/office/officeart/2005/8/layout/hList1"/>
    <dgm:cxn modelId="{DDEACB74-F295-4D07-92F2-AC108767D237}" srcId="{1DFC2505-9D47-4B47-84B0-DD77C0F52C9D}" destId="{7C6B9DA1-F5FE-4A75-BD62-2556A9994DCF}" srcOrd="1" destOrd="0" parTransId="{7C7778EB-4E58-47D3-8BC4-C32F208114BE}" sibTransId="{A0BDDE34-C593-42FE-9352-C2CFD7D9A33C}"/>
    <dgm:cxn modelId="{71BB3379-3977-410F-A094-EC57CDA53398}" srcId="{7C6B9DA1-F5FE-4A75-BD62-2556A9994DCF}" destId="{5E90E357-6FBA-44BF-A15C-5D5903B69F0B}" srcOrd="0" destOrd="0" parTransId="{0105262F-E929-4C4A-9579-4D77C78C3F37}" sibTransId="{DD1813CD-7C84-40A1-8F6A-C9986B121614}"/>
    <dgm:cxn modelId="{2720847A-598B-44B1-BFEE-0ABB4C7721DD}" type="presOf" srcId="{9EBC6278-E9A5-4D74-9A30-CBE2963ADAC2}" destId="{CA1EFEC0-6C94-481F-AFCA-85ED16D0B5A6}" srcOrd="0" destOrd="1" presId="urn:microsoft.com/office/officeart/2005/8/layout/hList1"/>
    <dgm:cxn modelId="{1C25FE8D-CA2A-4FEE-85B1-8F187489AACD}" srcId="{F724140B-AA65-4B46-8BF6-61198BD02802}" destId="{6EE93783-6234-4436-92C7-B207D05AE13B}" srcOrd="0" destOrd="0" parTransId="{162CFBB1-C8D8-441E-A186-89E92F620853}" sibTransId="{728D7010-9EDA-4050-BF46-494D8F363C3A}"/>
    <dgm:cxn modelId="{20295DA1-48A4-4348-ACA7-966812E9C9E1}" srcId="{7C6B9DA1-F5FE-4A75-BD62-2556A9994DCF}" destId="{2D293422-FD7E-46E3-9FBD-92D769889893}" srcOrd="3" destOrd="0" parTransId="{BA5F7ED0-2F1A-4FEC-9298-A2F34B19BD3D}" sibTransId="{76BDA5E8-ED59-40DA-8E60-A8664324E79A}"/>
    <dgm:cxn modelId="{1F113FA6-72D0-4496-8E05-0195C9BE35B3}" type="presOf" srcId="{1DFC2505-9D47-4B47-84B0-DD77C0F52C9D}" destId="{F6D16CEF-A62D-4AC5-8CA5-F549FDE12EF9}" srcOrd="0" destOrd="0" presId="urn:microsoft.com/office/officeart/2005/8/layout/hList1"/>
    <dgm:cxn modelId="{ED14B8AB-A829-4909-8FDA-7FD011AFBDFE}" type="presOf" srcId="{49FF1BBE-E7CB-4E69-AB79-FE42C44008D3}" destId="{A06E5C73-5944-4F4A-B4A2-759262BC31ED}" srcOrd="0" destOrd="0" presId="urn:microsoft.com/office/officeart/2005/8/layout/hList1"/>
    <dgm:cxn modelId="{BCB4FFB1-3B58-4C51-9D8A-14E16E8CAE46}" type="presOf" srcId="{85EA78F7-A402-499E-AE96-78ABA6206729}" destId="{0DBB375E-FD95-4DA5-8EF7-87129CB59937}" srcOrd="0" destOrd="0" presId="urn:microsoft.com/office/officeart/2005/8/layout/hList1"/>
    <dgm:cxn modelId="{499171BD-FFD2-4B9A-B852-BBCDB47BD062}" type="presOf" srcId="{8C8CE934-8F8D-4D0B-9204-174B6EE678B4}" destId="{C155AD1B-A30F-432D-8BB9-A1A08535999D}" srcOrd="0" destOrd="1" presId="urn:microsoft.com/office/officeart/2005/8/layout/hList1"/>
    <dgm:cxn modelId="{292419C1-D1D9-4827-B197-85DA7D2ADCD9}" type="presOf" srcId="{31DFFA3B-EC41-4B2C-9CDD-5A99D5E751B9}" destId="{5D65D86F-450C-4A00-B3B0-A62BC774022F}" srcOrd="0" destOrd="1" presId="urn:microsoft.com/office/officeart/2005/8/layout/hList1"/>
    <dgm:cxn modelId="{E2DF52C6-B22C-432C-AD19-19AB5F229858}" type="presOf" srcId="{FB9C5489-5160-4A99-8262-8698D08B3EDE}" destId="{CA1EFEC0-6C94-481F-AFCA-85ED16D0B5A6}" srcOrd="0" destOrd="2" presId="urn:microsoft.com/office/officeart/2005/8/layout/hList1"/>
    <dgm:cxn modelId="{75E9DDC9-080A-457D-BD97-AEC31102B14F}" srcId="{1DFC2505-9D47-4B47-84B0-DD77C0F52C9D}" destId="{85EA78F7-A402-499E-AE96-78ABA6206729}" srcOrd="3" destOrd="0" parTransId="{6D2AA4F8-CDDE-44AC-8E08-0AD86CC2C7C7}" sibTransId="{1AA2A9A6-3EE2-4C08-9614-DE397EFDC0C5}"/>
    <dgm:cxn modelId="{0B7EB6CD-4238-4C69-8A2B-808ACC53664A}" srcId="{7C6B9DA1-F5FE-4A75-BD62-2556A9994DCF}" destId="{8C8CE934-8F8D-4D0B-9204-174B6EE678B4}" srcOrd="1" destOrd="0" parTransId="{63F70C73-7382-4678-8352-72B1453E01A8}" sibTransId="{81B59E82-DDD5-431A-BD92-7EC1CBF0258E}"/>
    <dgm:cxn modelId="{546C03D5-AF96-4987-9A35-83C9C915B01D}" srcId="{7C6B9DA1-F5FE-4A75-BD62-2556A9994DCF}" destId="{57B76858-82EC-4C01-9964-FEE974A7132F}" srcOrd="2" destOrd="0" parTransId="{7EB0FB6A-A362-4247-A42D-10FE35AC1FA1}" sibTransId="{CE7DFB3E-B4A1-4699-B24F-DB348C76DC8F}"/>
    <dgm:cxn modelId="{8483E1F9-8409-4D17-A35C-1EECC52D8C1F}" type="presOf" srcId="{F724140B-AA65-4B46-8BF6-61198BD02802}" destId="{2DDAC891-1E5D-4FEA-87D0-59E5BE8070FF}" srcOrd="0" destOrd="0" presId="urn:microsoft.com/office/officeart/2005/8/layout/hList1"/>
    <dgm:cxn modelId="{1C80E887-4DB3-4E9C-8034-59B205546A10}" type="presParOf" srcId="{F6D16CEF-A62D-4AC5-8CA5-F549FDE12EF9}" destId="{FF451ACD-FBAC-4557-879F-7EF2D62909BB}" srcOrd="0" destOrd="0" presId="urn:microsoft.com/office/officeart/2005/8/layout/hList1"/>
    <dgm:cxn modelId="{55466FF4-CCE4-41EC-A133-B2E2CFC29AF6}" type="presParOf" srcId="{FF451ACD-FBAC-4557-879F-7EF2D62909BB}" destId="{5D4BC7B0-D8F8-46C4-820A-90F2D7602237}" srcOrd="0" destOrd="0" presId="urn:microsoft.com/office/officeart/2005/8/layout/hList1"/>
    <dgm:cxn modelId="{61C86ABF-83C0-446B-88B2-7A8850DB4A6F}" type="presParOf" srcId="{FF451ACD-FBAC-4557-879F-7EF2D62909BB}" destId="{A06E5C73-5944-4F4A-B4A2-759262BC31ED}" srcOrd="1" destOrd="0" presId="urn:microsoft.com/office/officeart/2005/8/layout/hList1"/>
    <dgm:cxn modelId="{E15590B7-4973-4C6F-9ADC-3A5E8420F6A9}" type="presParOf" srcId="{F6D16CEF-A62D-4AC5-8CA5-F549FDE12EF9}" destId="{06E385B5-837B-4AB1-B9C5-4343B1C3EA1C}" srcOrd="1" destOrd="0" presId="urn:microsoft.com/office/officeart/2005/8/layout/hList1"/>
    <dgm:cxn modelId="{5F531183-D76C-4DE6-B8AC-592137BD05A8}" type="presParOf" srcId="{F6D16CEF-A62D-4AC5-8CA5-F549FDE12EF9}" destId="{A1DA5C25-FC86-4D54-A098-660C62E61CD3}" srcOrd="2" destOrd="0" presId="urn:microsoft.com/office/officeart/2005/8/layout/hList1"/>
    <dgm:cxn modelId="{F1753242-1049-4B07-BEC6-D7A38EB8ED5C}" type="presParOf" srcId="{A1DA5C25-FC86-4D54-A098-660C62E61CD3}" destId="{9EBCFE25-A5EE-4C16-9ABC-6B207A749A81}" srcOrd="0" destOrd="0" presId="urn:microsoft.com/office/officeart/2005/8/layout/hList1"/>
    <dgm:cxn modelId="{A21BB262-2203-42B8-80CD-C0AB7BADCF4E}" type="presParOf" srcId="{A1DA5C25-FC86-4D54-A098-660C62E61CD3}" destId="{C155AD1B-A30F-432D-8BB9-A1A08535999D}" srcOrd="1" destOrd="0" presId="urn:microsoft.com/office/officeart/2005/8/layout/hList1"/>
    <dgm:cxn modelId="{9C5AE45A-83D0-436C-BD45-70EA190D71F6}" type="presParOf" srcId="{F6D16CEF-A62D-4AC5-8CA5-F549FDE12EF9}" destId="{D16E3A64-3778-447D-B6DE-6F2751D557C9}" srcOrd="3" destOrd="0" presId="urn:microsoft.com/office/officeart/2005/8/layout/hList1"/>
    <dgm:cxn modelId="{8BADAE1D-68B8-4647-A26A-FE0F73B0A9B6}" type="presParOf" srcId="{F6D16CEF-A62D-4AC5-8CA5-F549FDE12EF9}" destId="{118639DE-5946-4A85-9703-5FF7BB80CFDC}" srcOrd="4" destOrd="0" presId="urn:microsoft.com/office/officeart/2005/8/layout/hList1"/>
    <dgm:cxn modelId="{C2E78AC5-00DE-47B5-933F-428655E96EF9}" type="presParOf" srcId="{118639DE-5946-4A85-9703-5FF7BB80CFDC}" destId="{2DDAC891-1E5D-4FEA-87D0-59E5BE8070FF}" srcOrd="0" destOrd="0" presId="urn:microsoft.com/office/officeart/2005/8/layout/hList1"/>
    <dgm:cxn modelId="{34DB5357-2F56-4624-A8BF-0152BD4E127A}" type="presParOf" srcId="{118639DE-5946-4A85-9703-5FF7BB80CFDC}" destId="{5D65D86F-450C-4A00-B3B0-A62BC774022F}" srcOrd="1" destOrd="0" presId="urn:microsoft.com/office/officeart/2005/8/layout/hList1"/>
    <dgm:cxn modelId="{E680F74E-C17E-4F2D-AC41-E8B1AB48375F}" type="presParOf" srcId="{F6D16CEF-A62D-4AC5-8CA5-F549FDE12EF9}" destId="{AE0BF1CC-B241-4324-900E-835A919A24E0}" srcOrd="5" destOrd="0" presId="urn:microsoft.com/office/officeart/2005/8/layout/hList1"/>
    <dgm:cxn modelId="{2469E285-BE31-4A31-BE21-B74EA9B17E69}" type="presParOf" srcId="{F6D16CEF-A62D-4AC5-8CA5-F549FDE12EF9}" destId="{442F4035-6069-47FB-B650-E956EDBA0D15}" srcOrd="6" destOrd="0" presId="urn:microsoft.com/office/officeart/2005/8/layout/hList1"/>
    <dgm:cxn modelId="{A983EC77-0ABA-4BFE-8C61-6A1341CDDE5F}" type="presParOf" srcId="{442F4035-6069-47FB-B650-E956EDBA0D15}" destId="{0DBB375E-FD95-4DA5-8EF7-87129CB59937}" srcOrd="0" destOrd="0" presId="urn:microsoft.com/office/officeart/2005/8/layout/hList1"/>
    <dgm:cxn modelId="{D231FC2B-D3A0-4346-B83C-E88785D265A3}" type="presParOf" srcId="{442F4035-6069-47FB-B650-E956EDBA0D15}" destId="{CA1EFEC0-6C94-481F-AFCA-85ED16D0B5A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2525B5-EA42-427E-97B5-BDC7CAC4D0FB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744B6AB-BC89-4216-B51C-18DC6B07AB30}">
      <dgm:prSet/>
      <dgm:spPr/>
      <dgm:t>
        <a:bodyPr/>
        <a:lstStyle/>
        <a:p>
          <a:r>
            <a:rPr lang="en-US" dirty="0"/>
            <a:t>Business and operations improvement</a:t>
          </a:r>
        </a:p>
      </dgm:t>
    </dgm:pt>
    <dgm:pt modelId="{FF2B8D36-E2CA-41B6-8B22-9A71F9F3AB1F}" type="parTrans" cxnId="{D7669075-65FE-4AA0-AB03-CABB1D808911}">
      <dgm:prSet/>
      <dgm:spPr/>
      <dgm:t>
        <a:bodyPr/>
        <a:lstStyle/>
        <a:p>
          <a:endParaRPr lang="en-US"/>
        </a:p>
      </dgm:t>
    </dgm:pt>
    <dgm:pt modelId="{CF251C82-60C0-4E7C-9B0E-7AF6824273D4}" type="sibTrans" cxnId="{D7669075-65FE-4AA0-AB03-CABB1D808911}">
      <dgm:prSet/>
      <dgm:spPr/>
      <dgm:t>
        <a:bodyPr/>
        <a:lstStyle/>
        <a:p>
          <a:endParaRPr lang="en-US"/>
        </a:p>
      </dgm:t>
    </dgm:pt>
    <dgm:pt modelId="{B242C6F3-5184-4876-9510-EA916D566DF5}">
      <dgm:prSet/>
      <dgm:spPr/>
      <dgm:t>
        <a:bodyPr/>
        <a:lstStyle/>
        <a:p>
          <a:r>
            <a:rPr lang="en-US" dirty="0"/>
            <a:t>Data warehousing and analytics</a:t>
          </a:r>
        </a:p>
      </dgm:t>
    </dgm:pt>
    <dgm:pt modelId="{79722A9A-FED6-43B4-80EB-15EE0E4D7857}" type="parTrans" cxnId="{75EF9154-BAF8-49D4-84AA-45658C1F32CA}">
      <dgm:prSet/>
      <dgm:spPr/>
      <dgm:t>
        <a:bodyPr/>
        <a:lstStyle/>
        <a:p>
          <a:endParaRPr lang="en-US"/>
        </a:p>
      </dgm:t>
    </dgm:pt>
    <dgm:pt modelId="{B6AF7E46-7BE4-42DD-8E53-A541994FDC51}" type="sibTrans" cxnId="{75EF9154-BAF8-49D4-84AA-45658C1F32CA}">
      <dgm:prSet/>
      <dgm:spPr/>
      <dgm:t>
        <a:bodyPr/>
        <a:lstStyle/>
        <a:p>
          <a:endParaRPr lang="en-US"/>
        </a:p>
      </dgm:t>
    </dgm:pt>
    <dgm:pt modelId="{46BC3FC7-8A98-4A61-99E4-86720E0C33A9}">
      <dgm:prSet/>
      <dgm:spPr/>
      <dgm:t>
        <a:bodyPr/>
        <a:lstStyle/>
        <a:p>
          <a:r>
            <a:rPr lang="en-US" dirty="0"/>
            <a:t>Design thinking</a:t>
          </a:r>
        </a:p>
      </dgm:t>
    </dgm:pt>
    <dgm:pt modelId="{E3840967-F34D-4E0E-9D28-28C72198D08E}" type="parTrans" cxnId="{B6214206-01F6-4781-8FFC-6205D2302C81}">
      <dgm:prSet/>
      <dgm:spPr/>
      <dgm:t>
        <a:bodyPr/>
        <a:lstStyle/>
        <a:p>
          <a:endParaRPr lang="en-US"/>
        </a:p>
      </dgm:t>
    </dgm:pt>
    <dgm:pt modelId="{74E75A62-25EF-47AB-B161-11171A4C1228}" type="sibTrans" cxnId="{B6214206-01F6-4781-8FFC-6205D2302C81}">
      <dgm:prSet/>
      <dgm:spPr/>
      <dgm:t>
        <a:bodyPr/>
        <a:lstStyle/>
        <a:p>
          <a:endParaRPr lang="en-US"/>
        </a:p>
      </dgm:t>
    </dgm:pt>
    <dgm:pt modelId="{834B69CD-A5EC-49E8-A333-47CED2AAFEAF}">
      <dgm:prSet/>
      <dgm:spPr/>
      <dgm:t>
        <a:bodyPr/>
        <a:lstStyle/>
        <a:p>
          <a:r>
            <a:rPr lang="en-US" dirty="0"/>
            <a:t>Smart Technologies</a:t>
          </a:r>
        </a:p>
      </dgm:t>
    </dgm:pt>
    <dgm:pt modelId="{E51090AE-6F9A-4631-B513-04D55775B143}" type="parTrans" cxnId="{5EEBDEBB-B485-47E2-AC81-467F9E4AC5CC}">
      <dgm:prSet/>
      <dgm:spPr/>
      <dgm:t>
        <a:bodyPr/>
        <a:lstStyle/>
        <a:p>
          <a:endParaRPr lang="en-US"/>
        </a:p>
      </dgm:t>
    </dgm:pt>
    <dgm:pt modelId="{DBA47BE2-6F04-46F2-88ED-6D3791066627}" type="sibTrans" cxnId="{5EEBDEBB-B485-47E2-AC81-467F9E4AC5CC}">
      <dgm:prSet/>
      <dgm:spPr/>
      <dgm:t>
        <a:bodyPr/>
        <a:lstStyle/>
        <a:p>
          <a:endParaRPr lang="en-US"/>
        </a:p>
      </dgm:t>
    </dgm:pt>
    <dgm:pt modelId="{BB0C6A3B-FD78-449A-A6E3-F2D7B30245CE}">
      <dgm:prSet/>
      <dgm:spPr/>
      <dgm:t>
        <a:bodyPr/>
        <a:lstStyle/>
        <a:p>
          <a:r>
            <a:rPr lang="en-US" dirty="0"/>
            <a:t>Web/ Mobile App development</a:t>
          </a:r>
        </a:p>
      </dgm:t>
    </dgm:pt>
    <dgm:pt modelId="{93817B48-D7C1-45E0-959A-620CB96531DB}" type="parTrans" cxnId="{DC88704B-0A6A-4104-B2BC-24D29674BD2C}">
      <dgm:prSet/>
      <dgm:spPr/>
      <dgm:t>
        <a:bodyPr/>
        <a:lstStyle/>
        <a:p>
          <a:endParaRPr lang="en-US"/>
        </a:p>
      </dgm:t>
    </dgm:pt>
    <dgm:pt modelId="{77D5BAB5-1069-467B-AC65-9012B3009338}" type="sibTrans" cxnId="{DC88704B-0A6A-4104-B2BC-24D29674BD2C}">
      <dgm:prSet/>
      <dgm:spPr/>
      <dgm:t>
        <a:bodyPr/>
        <a:lstStyle/>
        <a:p>
          <a:endParaRPr lang="en-US"/>
        </a:p>
      </dgm:t>
    </dgm:pt>
    <dgm:pt modelId="{404E0A6E-83C3-41AB-9044-C18B5A925F2A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1"/>
            </a:rPr>
            <a:t>Projects proposed by other organizations</a:t>
          </a:r>
          <a:endParaRPr lang="en-US" dirty="0"/>
        </a:p>
      </dgm:t>
    </dgm:pt>
    <dgm:pt modelId="{4FFB2098-FF8B-4E4B-9A23-E8CFFA37955C}" type="parTrans" cxnId="{358E17B1-064C-4481-9AF9-F21B1EB52FFD}">
      <dgm:prSet/>
      <dgm:spPr/>
      <dgm:t>
        <a:bodyPr/>
        <a:lstStyle/>
        <a:p>
          <a:endParaRPr lang="en-US"/>
        </a:p>
      </dgm:t>
    </dgm:pt>
    <dgm:pt modelId="{E77C631E-5D41-459E-893A-94624F23B802}" type="sibTrans" cxnId="{358E17B1-064C-4481-9AF9-F21B1EB52FFD}">
      <dgm:prSet/>
      <dgm:spPr/>
      <dgm:t>
        <a:bodyPr/>
        <a:lstStyle/>
        <a:p>
          <a:endParaRPr lang="en-US"/>
        </a:p>
      </dgm:t>
    </dgm:pt>
    <dgm:pt modelId="{23292668-D9E4-410C-A6E4-C0AE0783A2B2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2"/>
            </a:rPr>
            <a:t>Sample projects done by students </a:t>
          </a:r>
          <a:endParaRPr lang="en-US" dirty="0"/>
        </a:p>
      </dgm:t>
    </dgm:pt>
    <dgm:pt modelId="{83FDA63C-A1D8-44DB-AE28-EB831C1B40AA}" type="parTrans" cxnId="{6B0A58F9-87AE-4631-BCAE-26449ACDAE57}">
      <dgm:prSet/>
      <dgm:spPr/>
      <dgm:t>
        <a:bodyPr/>
        <a:lstStyle/>
        <a:p>
          <a:endParaRPr lang="en-US"/>
        </a:p>
      </dgm:t>
    </dgm:pt>
    <dgm:pt modelId="{4FFE9E8B-6F81-4CFD-AEEC-DF904E1ADE87}" type="sibTrans" cxnId="{6B0A58F9-87AE-4631-BCAE-26449ACDAE57}">
      <dgm:prSet/>
      <dgm:spPr/>
      <dgm:t>
        <a:bodyPr/>
        <a:lstStyle/>
        <a:p>
          <a:endParaRPr lang="en-US"/>
        </a:p>
      </dgm:t>
    </dgm:pt>
    <dgm:pt modelId="{67C815F5-AD94-4FDF-AB47-CBDBC3D225D6}" type="pres">
      <dgm:prSet presAssocID="{362525B5-EA42-427E-97B5-BDC7CAC4D0FB}" presName="vert0" presStyleCnt="0">
        <dgm:presLayoutVars>
          <dgm:dir/>
          <dgm:animOne val="branch"/>
          <dgm:animLvl val="lvl"/>
        </dgm:presLayoutVars>
      </dgm:prSet>
      <dgm:spPr/>
    </dgm:pt>
    <dgm:pt modelId="{08855B75-731D-41CD-99BF-8E1786C6A66B}" type="pres">
      <dgm:prSet presAssocID="{6744B6AB-BC89-4216-B51C-18DC6B07AB30}" presName="thickLine" presStyleLbl="alignNode1" presStyleIdx="0" presStyleCnt="7"/>
      <dgm:spPr/>
    </dgm:pt>
    <dgm:pt modelId="{8DB5A310-EFFF-4817-8F19-6012CC0262A6}" type="pres">
      <dgm:prSet presAssocID="{6744B6AB-BC89-4216-B51C-18DC6B07AB30}" presName="horz1" presStyleCnt="0"/>
      <dgm:spPr/>
    </dgm:pt>
    <dgm:pt modelId="{B2B168B7-EC82-4F58-965F-F7DAF2901802}" type="pres">
      <dgm:prSet presAssocID="{6744B6AB-BC89-4216-B51C-18DC6B07AB30}" presName="tx1" presStyleLbl="revTx" presStyleIdx="0" presStyleCnt="7"/>
      <dgm:spPr/>
    </dgm:pt>
    <dgm:pt modelId="{0986C37E-3759-4E85-8E3B-D4D6129A7E82}" type="pres">
      <dgm:prSet presAssocID="{6744B6AB-BC89-4216-B51C-18DC6B07AB30}" presName="vert1" presStyleCnt="0"/>
      <dgm:spPr/>
    </dgm:pt>
    <dgm:pt modelId="{3C95AF58-4F27-4C31-A063-6B10F042B468}" type="pres">
      <dgm:prSet presAssocID="{B242C6F3-5184-4876-9510-EA916D566DF5}" presName="thickLine" presStyleLbl="alignNode1" presStyleIdx="1" presStyleCnt="7"/>
      <dgm:spPr/>
    </dgm:pt>
    <dgm:pt modelId="{A1A05828-A33C-4E9C-B70C-5CC562C23BCD}" type="pres">
      <dgm:prSet presAssocID="{B242C6F3-5184-4876-9510-EA916D566DF5}" presName="horz1" presStyleCnt="0"/>
      <dgm:spPr/>
    </dgm:pt>
    <dgm:pt modelId="{62CE53F0-6370-40C6-9975-80C1B6A7CF49}" type="pres">
      <dgm:prSet presAssocID="{B242C6F3-5184-4876-9510-EA916D566DF5}" presName="tx1" presStyleLbl="revTx" presStyleIdx="1" presStyleCnt="7"/>
      <dgm:spPr/>
    </dgm:pt>
    <dgm:pt modelId="{43409E3D-F449-493D-BA87-6E62D812816B}" type="pres">
      <dgm:prSet presAssocID="{B242C6F3-5184-4876-9510-EA916D566DF5}" presName="vert1" presStyleCnt="0"/>
      <dgm:spPr/>
    </dgm:pt>
    <dgm:pt modelId="{DAE8D278-CF89-488E-A181-FBB2DA92D4E2}" type="pres">
      <dgm:prSet presAssocID="{46BC3FC7-8A98-4A61-99E4-86720E0C33A9}" presName="thickLine" presStyleLbl="alignNode1" presStyleIdx="2" presStyleCnt="7"/>
      <dgm:spPr/>
    </dgm:pt>
    <dgm:pt modelId="{8297AB4B-496E-4CEB-9EA0-D03E42209555}" type="pres">
      <dgm:prSet presAssocID="{46BC3FC7-8A98-4A61-99E4-86720E0C33A9}" presName="horz1" presStyleCnt="0"/>
      <dgm:spPr/>
    </dgm:pt>
    <dgm:pt modelId="{39D40CC0-0934-4642-BBE8-ADBF711394E0}" type="pres">
      <dgm:prSet presAssocID="{46BC3FC7-8A98-4A61-99E4-86720E0C33A9}" presName="tx1" presStyleLbl="revTx" presStyleIdx="2" presStyleCnt="7"/>
      <dgm:spPr/>
    </dgm:pt>
    <dgm:pt modelId="{D5EEF020-340E-433C-ACAA-C8E049F79B78}" type="pres">
      <dgm:prSet presAssocID="{46BC3FC7-8A98-4A61-99E4-86720E0C33A9}" presName="vert1" presStyleCnt="0"/>
      <dgm:spPr/>
    </dgm:pt>
    <dgm:pt modelId="{187E9B3E-FD80-4207-9CEF-53843201A138}" type="pres">
      <dgm:prSet presAssocID="{834B69CD-A5EC-49E8-A333-47CED2AAFEAF}" presName="thickLine" presStyleLbl="alignNode1" presStyleIdx="3" presStyleCnt="7"/>
      <dgm:spPr/>
    </dgm:pt>
    <dgm:pt modelId="{A557B255-C376-4AB9-9DBB-4BC902EF1B86}" type="pres">
      <dgm:prSet presAssocID="{834B69CD-A5EC-49E8-A333-47CED2AAFEAF}" presName="horz1" presStyleCnt="0"/>
      <dgm:spPr/>
    </dgm:pt>
    <dgm:pt modelId="{408D1380-A99D-429F-988B-3ABBD562AAE3}" type="pres">
      <dgm:prSet presAssocID="{834B69CD-A5EC-49E8-A333-47CED2AAFEAF}" presName="tx1" presStyleLbl="revTx" presStyleIdx="3" presStyleCnt="7"/>
      <dgm:spPr/>
    </dgm:pt>
    <dgm:pt modelId="{EF03779F-E091-4649-9F21-6555F821EE69}" type="pres">
      <dgm:prSet presAssocID="{834B69CD-A5EC-49E8-A333-47CED2AAFEAF}" presName="vert1" presStyleCnt="0"/>
      <dgm:spPr/>
    </dgm:pt>
    <dgm:pt modelId="{6F3E0762-6701-4F89-BF89-BE7CCDAF7F8C}" type="pres">
      <dgm:prSet presAssocID="{BB0C6A3B-FD78-449A-A6E3-F2D7B30245CE}" presName="thickLine" presStyleLbl="alignNode1" presStyleIdx="4" presStyleCnt="7"/>
      <dgm:spPr/>
    </dgm:pt>
    <dgm:pt modelId="{03215307-F53F-47C1-8B6B-2561D11D27F9}" type="pres">
      <dgm:prSet presAssocID="{BB0C6A3B-FD78-449A-A6E3-F2D7B30245CE}" presName="horz1" presStyleCnt="0"/>
      <dgm:spPr/>
    </dgm:pt>
    <dgm:pt modelId="{B4DE48CD-C057-4E87-A575-5BA27FFB6A52}" type="pres">
      <dgm:prSet presAssocID="{BB0C6A3B-FD78-449A-A6E3-F2D7B30245CE}" presName="tx1" presStyleLbl="revTx" presStyleIdx="4" presStyleCnt="7"/>
      <dgm:spPr/>
    </dgm:pt>
    <dgm:pt modelId="{FEBCEAEC-E324-446F-AFDF-654C9999B94B}" type="pres">
      <dgm:prSet presAssocID="{BB0C6A3B-FD78-449A-A6E3-F2D7B30245CE}" presName="vert1" presStyleCnt="0"/>
      <dgm:spPr/>
    </dgm:pt>
    <dgm:pt modelId="{F1FD6E13-045E-4AFF-830C-875FF7DF86A0}" type="pres">
      <dgm:prSet presAssocID="{404E0A6E-83C3-41AB-9044-C18B5A925F2A}" presName="thickLine" presStyleLbl="alignNode1" presStyleIdx="5" presStyleCnt="7"/>
      <dgm:spPr/>
    </dgm:pt>
    <dgm:pt modelId="{9A49C4C0-5046-4F6A-BA62-F6B27B4D716D}" type="pres">
      <dgm:prSet presAssocID="{404E0A6E-83C3-41AB-9044-C18B5A925F2A}" presName="horz1" presStyleCnt="0"/>
      <dgm:spPr/>
    </dgm:pt>
    <dgm:pt modelId="{682B8411-BC01-4D3F-B54E-AE2E8BD0FA04}" type="pres">
      <dgm:prSet presAssocID="{404E0A6E-83C3-41AB-9044-C18B5A925F2A}" presName="tx1" presStyleLbl="revTx" presStyleIdx="5" presStyleCnt="7"/>
      <dgm:spPr/>
    </dgm:pt>
    <dgm:pt modelId="{D748D1F3-7B64-4AC3-9F0C-76D56F432D17}" type="pres">
      <dgm:prSet presAssocID="{404E0A6E-83C3-41AB-9044-C18B5A925F2A}" presName="vert1" presStyleCnt="0"/>
      <dgm:spPr/>
    </dgm:pt>
    <dgm:pt modelId="{9A202FD2-7874-4E6B-A368-64BAFCA03D86}" type="pres">
      <dgm:prSet presAssocID="{23292668-D9E4-410C-A6E4-C0AE0783A2B2}" presName="thickLine" presStyleLbl="alignNode1" presStyleIdx="6" presStyleCnt="7"/>
      <dgm:spPr/>
    </dgm:pt>
    <dgm:pt modelId="{75B2F04C-56BB-4D70-9A12-9BAE231E5E74}" type="pres">
      <dgm:prSet presAssocID="{23292668-D9E4-410C-A6E4-C0AE0783A2B2}" presName="horz1" presStyleCnt="0"/>
      <dgm:spPr/>
    </dgm:pt>
    <dgm:pt modelId="{72E8829D-6206-4ECA-97D6-6F681D13EEF0}" type="pres">
      <dgm:prSet presAssocID="{23292668-D9E4-410C-A6E4-C0AE0783A2B2}" presName="tx1" presStyleLbl="revTx" presStyleIdx="6" presStyleCnt="7"/>
      <dgm:spPr/>
    </dgm:pt>
    <dgm:pt modelId="{2D3B446C-6710-44DB-8812-3AB05C0DE10C}" type="pres">
      <dgm:prSet presAssocID="{23292668-D9E4-410C-A6E4-C0AE0783A2B2}" presName="vert1" presStyleCnt="0"/>
      <dgm:spPr/>
    </dgm:pt>
  </dgm:ptLst>
  <dgm:cxnLst>
    <dgm:cxn modelId="{99F82800-7C7B-4226-A00A-A77AD9C0D323}" type="presOf" srcId="{46BC3FC7-8A98-4A61-99E4-86720E0C33A9}" destId="{39D40CC0-0934-4642-BBE8-ADBF711394E0}" srcOrd="0" destOrd="0" presId="urn:microsoft.com/office/officeart/2008/layout/LinedList"/>
    <dgm:cxn modelId="{B6214206-01F6-4781-8FFC-6205D2302C81}" srcId="{362525B5-EA42-427E-97B5-BDC7CAC4D0FB}" destId="{46BC3FC7-8A98-4A61-99E4-86720E0C33A9}" srcOrd="2" destOrd="0" parTransId="{E3840967-F34D-4E0E-9D28-28C72198D08E}" sibTransId="{74E75A62-25EF-47AB-B161-11171A4C1228}"/>
    <dgm:cxn modelId="{0B88900E-58E9-46D1-B67A-C04EC9C0A274}" type="presOf" srcId="{6744B6AB-BC89-4216-B51C-18DC6B07AB30}" destId="{B2B168B7-EC82-4F58-965F-F7DAF2901802}" srcOrd="0" destOrd="0" presId="urn:microsoft.com/office/officeart/2008/layout/LinedList"/>
    <dgm:cxn modelId="{AD37473C-B311-4003-AFBB-1980E2BE7CE1}" type="presOf" srcId="{834B69CD-A5EC-49E8-A333-47CED2AAFEAF}" destId="{408D1380-A99D-429F-988B-3ABBD562AAE3}" srcOrd="0" destOrd="0" presId="urn:microsoft.com/office/officeart/2008/layout/LinedList"/>
    <dgm:cxn modelId="{DC88704B-0A6A-4104-B2BC-24D29674BD2C}" srcId="{362525B5-EA42-427E-97B5-BDC7CAC4D0FB}" destId="{BB0C6A3B-FD78-449A-A6E3-F2D7B30245CE}" srcOrd="4" destOrd="0" parTransId="{93817B48-D7C1-45E0-959A-620CB96531DB}" sibTransId="{77D5BAB5-1069-467B-AC65-9012B3009338}"/>
    <dgm:cxn modelId="{3427EA71-CA58-42C8-985B-5F11F21EDB97}" type="presOf" srcId="{BB0C6A3B-FD78-449A-A6E3-F2D7B30245CE}" destId="{B4DE48CD-C057-4E87-A575-5BA27FFB6A52}" srcOrd="0" destOrd="0" presId="urn:microsoft.com/office/officeart/2008/layout/LinedList"/>
    <dgm:cxn modelId="{75EF9154-BAF8-49D4-84AA-45658C1F32CA}" srcId="{362525B5-EA42-427E-97B5-BDC7CAC4D0FB}" destId="{B242C6F3-5184-4876-9510-EA916D566DF5}" srcOrd="1" destOrd="0" parTransId="{79722A9A-FED6-43B4-80EB-15EE0E4D7857}" sibTransId="{B6AF7E46-7BE4-42DD-8E53-A541994FDC51}"/>
    <dgm:cxn modelId="{D7669075-65FE-4AA0-AB03-CABB1D808911}" srcId="{362525B5-EA42-427E-97B5-BDC7CAC4D0FB}" destId="{6744B6AB-BC89-4216-B51C-18DC6B07AB30}" srcOrd="0" destOrd="0" parTransId="{FF2B8D36-E2CA-41B6-8B22-9A71F9F3AB1F}" sibTransId="{CF251C82-60C0-4E7C-9B0E-7AF6824273D4}"/>
    <dgm:cxn modelId="{EC35C77B-7269-41F5-AAF5-FD65C10F3823}" type="presOf" srcId="{B242C6F3-5184-4876-9510-EA916D566DF5}" destId="{62CE53F0-6370-40C6-9975-80C1B6A7CF49}" srcOrd="0" destOrd="0" presId="urn:microsoft.com/office/officeart/2008/layout/LinedList"/>
    <dgm:cxn modelId="{74583D95-F54E-4D20-B64A-72D7B0B3D5BA}" type="presOf" srcId="{362525B5-EA42-427E-97B5-BDC7CAC4D0FB}" destId="{67C815F5-AD94-4FDF-AB47-CBDBC3D225D6}" srcOrd="0" destOrd="0" presId="urn:microsoft.com/office/officeart/2008/layout/LinedList"/>
    <dgm:cxn modelId="{31A4B8A4-1E17-4916-97B8-06A8FFBB20B0}" type="presOf" srcId="{23292668-D9E4-410C-A6E4-C0AE0783A2B2}" destId="{72E8829D-6206-4ECA-97D6-6F681D13EEF0}" srcOrd="0" destOrd="0" presId="urn:microsoft.com/office/officeart/2008/layout/LinedList"/>
    <dgm:cxn modelId="{358E17B1-064C-4481-9AF9-F21B1EB52FFD}" srcId="{362525B5-EA42-427E-97B5-BDC7CAC4D0FB}" destId="{404E0A6E-83C3-41AB-9044-C18B5A925F2A}" srcOrd="5" destOrd="0" parTransId="{4FFB2098-FF8B-4E4B-9A23-E8CFFA37955C}" sibTransId="{E77C631E-5D41-459E-893A-94624F23B802}"/>
    <dgm:cxn modelId="{5EEBDEBB-B485-47E2-AC81-467F9E4AC5CC}" srcId="{362525B5-EA42-427E-97B5-BDC7CAC4D0FB}" destId="{834B69CD-A5EC-49E8-A333-47CED2AAFEAF}" srcOrd="3" destOrd="0" parTransId="{E51090AE-6F9A-4631-B513-04D55775B143}" sibTransId="{DBA47BE2-6F04-46F2-88ED-6D3791066627}"/>
    <dgm:cxn modelId="{6B0A58F9-87AE-4631-BCAE-26449ACDAE57}" srcId="{362525B5-EA42-427E-97B5-BDC7CAC4D0FB}" destId="{23292668-D9E4-410C-A6E4-C0AE0783A2B2}" srcOrd="6" destOrd="0" parTransId="{83FDA63C-A1D8-44DB-AE28-EB831C1B40AA}" sibTransId="{4FFE9E8B-6F81-4CFD-AEEC-DF904E1ADE87}"/>
    <dgm:cxn modelId="{D32709FB-6E98-4969-8E3F-1A2F5BA09E32}" type="presOf" srcId="{404E0A6E-83C3-41AB-9044-C18B5A925F2A}" destId="{682B8411-BC01-4D3F-B54E-AE2E8BD0FA04}" srcOrd="0" destOrd="0" presId="urn:microsoft.com/office/officeart/2008/layout/LinedList"/>
    <dgm:cxn modelId="{B61FC7C3-9753-4CB0-9FEC-6659E9A3A531}" type="presParOf" srcId="{67C815F5-AD94-4FDF-AB47-CBDBC3D225D6}" destId="{08855B75-731D-41CD-99BF-8E1786C6A66B}" srcOrd="0" destOrd="0" presId="urn:microsoft.com/office/officeart/2008/layout/LinedList"/>
    <dgm:cxn modelId="{54764114-EFF6-4836-A4EE-01BEC8670030}" type="presParOf" srcId="{67C815F5-AD94-4FDF-AB47-CBDBC3D225D6}" destId="{8DB5A310-EFFF-4817-8F19-6012CC0262A6}" srcOrd="1" destOrd="0" presId="urn:microsoft.com/office/officeart/2008/layout/LinedList"/>
    <dgm:cxn modelId="{8B616BFA-EE28-4B93-B220-8F5CCE28F2C3}" type="presParOf" srcId="{8DB5A310-EFFF-4817-8F19-6012CC0262A6}" destId="{B2B168B7-EC82-4F58-965F-F7DAF2901802}" srcOrd="0" destOrd="0" presId="urn:microsoft.com/office/officeart/2008/layout/LinedList"/>
    <dgm:cxn modelId="{15B8E8B6-7FE7-4EB4-9A32-7B65A9FF6ED9}" type="presParOf" srcId="{8DB5A310-EFFF-4817-8F19-6012CC0262A6}" destId="{0986C37E-3759-4E85-8E3B-D4D6129A7E82}" srcOrd="1" destOrd="0" presId="urn:microsoft.com/office/officeart/2008/layout/LinedList"/>
    <dgm:cxn modelId="{C20BBE44-E7DF-4A84-9766-ADF75A5123B5}" type="presParOf" srcId="{67C815F5-AD94-4FDF-AB47-CBDBC3D225D6}" destId="{3C95AF58-4F27-4C31-A063-6B10F042B468}" srcOrd="2" destOrd="0" presId="urn:microsoft.com/office/officeart/2008/layout/LinedList"/>
    <dgm:cxn modelId="{8AB7DF6E-9153-4E40-91D5-77DBD0781550}" type="presParOf" srcId="{67C815F5-AD94-4FDF-AB47-CBDBC3D225D6}" destId="{A1A05828-A33C-4E9C-B70C-5CC562C23BCD}" srcOrd="3" destOrd="0" presId="urn:microsoft.com/office/officeart/2008/layout/LinedList"/>
    <dgm:cxn modelId="{F50FD139-CFCF-4F85-854A-818A0638492B}" type="presParOf" srcId="{A1A05828-A33C-4E9C-B70C-5CC562C23BCD}" destId="{62CE53F0-6370-40C6-9975-80C1B6A7CF49}" srcOrd="0" destOrd="0" presId="urn:microsoft.com/office/officeart/2008/layout/LinedList"/>
    <dgm:cxn modelId="{BBC9D53C-44F1-469F-8B48-38BBBC16D02A}" type="presParOf" srcId="{A1A05828-A33C-4E9C-B70C-5CC562C23BCD}" destId="{43409E3D-F449-493D-BA87-6E62D812816B}" srcOrd="1" destOrd="0" presId="urn:microsoft.com/office/officeart/2008/layout/LinedList"/>
    <dgm:cxn modelId="{6DD1512E-DAA3-468A-97F3-DE9095797FD6}" type="presParOf" srcId="{67C815F5-AD94-4FDF-AB47-CBDBC3D225D6}" destId="{DAE8D278-CF89-488E-A181-FBB2DA92D4E2}" srcOrd="4" destOrd="0" presId="urn:microsoft.com/office/officeart/2008/layout/LinedList"/>
    <dgm:cxn modelId="{1C5F21A4-8D5D-42A1-B087-CF0182F60E41}" type="presParOf" srcId="{67C815F5-AD94-4FDF-AB47-CBDBC3D225D6}" destId="{8297AB4B-496E-4CEB-9EA0-D03E42209555}" srcOrd="5" destOrd="0" presId="urn:microsoft.com/office/officeart/2008/layout/LinedList"/>
    <dgm:cxn modelId="{8AAD7F5B-BC85-466A-9E30-109736DAC530}" type="presParOf" srcId="{8297AB4B-496E-4CEB-9EA0-D03E42209555}" destId="{39D40CC0-0934-4642-BBE8-ADBF711394E0}" srcOrd="0" destOrd="0" presId="urn:microsoft.com/office/officeart/2008/layout/LinedList"/>
    <dgm:cxn modelId="{15E71F80-A984-4EB6-9350-A75ED7268095}" type="presParOf" srcId="{8297AB4B-496E-4CEB-9EA0-D03E42209555}" destId="{D5EEF020-340E-433C-ACAA-C8E049F79B78}" srcOrd="1" destOrd="0" presId="urn:microsoft.com/office/officeart/2008/layout/LinedList"/>
    <dgm:cxn modelId="{D0D794AB-1211-463E-AC72-EF599DE13543}" type="presParOf" srcId="{67C815F5-AD94-4FDF-AB47-CBDBC3D225D6}" destId="{187E9B3E-FD80-4207-9CEF-53843201A138}" srcOrd="6" destOrd="0" presId="urn:microsoft.com/office/officeart/2008/layout/LinedList"/>
    <dgm:cxn modelId="{BFED0624-1D67-4993-B283-E1359FD04382}" type="presParOf" srcId="{67C815F5-AD94-4FDF-AB47-CBDBC3D225D6}" destId="{A557B255-C376-4AB9-9DBB-4BC902EF1B86}" srcOrd="7" destOrd="0" presId="urn:microsoft.com/office/officeart/2008/layout/LinedList"/>
    <dgm:cxn modelId="{EA329487-D7FB-421B-9D5D-95741B810D44}" type="presParOf" srcId="{A557B255-C376-4AB9-9DBB-4BC902EF1B86}" destId="{408D1380-A99D-429F-988B-3ABBD562AAE3}" srcOrd="0" destOrd="0" presId="urn:microsoft.com/office/officeart/2008/layout/LinedList"/>
    <dgm:cxn modelId="{A1EE3FBF-B490-4045-BB47-FA622A77A4A2}" type="presParOf" srcId="{A557B255-C376-4AB9-9DBB-4BC902EF1B86}" destId="{EF03779F-E091-4649-9F21-6555F821EE69}" srcOrd="1" destOrd="0" presId="urn:microsoft.com/office/officeart/2008/layout/LinedList"/>
    <dgm:cxn modelId="{5F0B95C3-88EC-41F2-AAE0-C191D725BF64}" type="presParOf" srcId="{67C815F5-AD94-4FDF-AB47-CBDBC3D225D6}" destId="{6F3E0762-6701-4F89-BF89-BE7CCDAF7F8C}" srcOrd="8" destOrd="0" presId="urn:microsoft.com/office/officeart/2008/layout/LinedList"/>
    <dgm:cxn modelId="{E47CDA77-B3D3-4471-A263-E9F11EFEC956}" type="presParOf" srcId="{67C815F5-AD94-4FDF-AB47-CBDBC3D225D6}" destId="{03215307-F53F-47C1-8B6B-2561D11D27F9}" srcOrd="9" destOrd="0" presId="urn:microsoft.com/office/officeart/2008/layout/LinedList"/>
    <dgm:cxn modelId="{686862C6-439D-435A-840C-DE1650FDD77C}" type="presParOf" srcId="{03215307-F53F-47C1-8B6B-2561D11D27F9}" destId="{B4DE48CD-C057-4E87-A575-5BA27FFB6A52}" srcOrd="0" destOrd="0" presId="urn:microsoft.com/office/officeart/2008/layout/LinedList"/>
    <dgm:cxn modelId="{C1C78B18-58A4-442B-84C5-2CD8CCEF1E1F}" type="presParOf" srcId="{03215307-F53F-47C1-8B6B-2561D11D27F9}" destId="{FEBCEAEC-E324-446F-AFDF-654C9999B94B}" srcOrd="1" destOrd="0" presId="urn:microsoft.com/office/officeart/2008/layout/LinedList"/>
    <dgm:cxn modelId="{45082402-07C5-4802-8A20-BF3E2AE98A29}" type="presParOf" srcId="{67C815F5-AD94-4FDF-AB47-CBDBC3D225D6}" destId="{F1FD6E13-045E-4AFF-830C-875FF7DF86A0}" srcOrd="10" destOrd="0" presId="urn:microsoft.com/office/officeart/2008/layout/LinedList"/>
    <dgm:cxn modelId="{0373B4D7-3968-471B-A310-809F6C083DE7}" type="presParOf" srcId="{67C815F5-AD94-4FDF-AB47-CBDBC3D225D6}" destId="{9A49C4C0-5046-4F6A-BA62-F6B27B4D716D}" srcOrd="11" destOrd="0" presId="urn:microsoft.com/office/officeart/2008/layout/LinedList"/>
    <dgm:cxn modelId="{9F671346-8490-4DC4-9128-9A47A9993BE8}" type="presParOf" srcId="{9A49C4C0-5046-4F6A-BA62-F6B27B4D716D}" destId="{682B8411-BC01-4D3F-B54E-AE2E8BD0FA04}" srcOrd="0" destOrd="0" presId="urn:microsoft.com/office/officeart/2008/layout/LinedList"/>
    <dgm:cxn modelId="{5C0F8E7F-1B5E-48DC-9512-E78DDF259E8B}" type="presParOf" srcId="{9A49C4C0-5046-4F6A-BA62-F6B27B4D716D}" destId="{D748D1F3-7B64-4AC3-9F0C-76D56F432D17}" srcOrd="1" destOrd="0" presId="urn:microsoft.com/office/officeart/2008/layout/LinedList"/>
    <dgm:cxn modelId="{1774490D-8D8B-480E-95B5-652E7E4BDD49}" type="presParOf" srcId="{67C815F5-AD94-4FDF-AB47-CBDBC3D225D6}" destId="{9A202FD2-7874-4E6B-A368-64BAFCA03D86}" srcOrd="12" destOrd="0" presId="urn:microsoft.com/office/officeart/2008/layout/LinedList"/>
    <dgm:cxn modelId="{071334B2-6266-4B2F-B00B-A61ABA1EE326}" type="presParOf" srcId="{67C815F5-AD94-4FDF-AB47-CBDBC3D225D6}" destId="{75B2F04C-56BB-4D70-9A12-9BAE231E5E74}" srcOrd="13" destOrd="0" presId="urn:microsoft.com/office/officeart/2008/layout/LinedList"/>
    <dgm:cxn modelId="{E7C36BFF-D1FD-4ADC-97CD-FCEB87DE8AAD}" type="presParOf" srcId="{75B2F04C-56BB-4D70-9A12-9BAE231E5E74}" destId="{72E8829D-6206-4ECA-97D6-6F681D13EEF0}" srcOrd="0" destOrd="0" presId="urn:microsoft.com/office/officeart/2008/layout/LinedList"/>
    <dgm:cxn modelId="{7B5995C2-5D23-4FB5-AC08-550FF8EB8A52}" type="presParOf" srcId="{75B2F04C-56BB-4D70-9A12-9BAE231E5E74}" destId="{2D3B446C-6710-44DB-8812-3AB05C0DE10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BCE304-E39B-4928-8C24-9E0DAD428D7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F1FA84-D555-4DF0-BBD0-EFEFCCCDF3E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hlinkClick xmlns:r="http://schemas.openxmlformats.org/officeDocument/2006/relationships" r:id="rId1"/>
            </a:rPr>
            <a:t>Grade distribution</a:t>
          </a:r>
          <a:endParaRPr lang="en-US"/>
        </a:p>
      </dgm:t>
    </dgm:pt>
    <dgm:pt modelId="{5DB487F7-7B29-41C9-8077-FE802460B663}" type="parTrans" cxnId="{B7CC239F-C70A-4312-8524-4358FD49664C}">
      <dgm:prSet/>
      <dgm:spPr/>
      <dgm:t>
        <a:bodyPr/>
        <a:lstStyle/>
        <a:p>
          <a:endParaRPr lang="en-US"/>
        </a:p>
      </dgm:t>
    </dgm:pt>
    <dgm:pt modelId="{AA7F9CE7-AC5F-410B-BDB7-A484B19CB79F}" type="sibTrans" cxnId="{B7CC239F-C70A-4312-8524-4358FD49664C}">
      <dgm:prSet/>
      <dgm:spPr/>
      <dgm:t>
        <a:bodyPr/>
        <a:lstStyle/>
        <a:p>
          <a:endParaRPr lang="en-US"/>
        </a:p>
      </dgm:t>
    </dgm:pt>
    <dgm:pt modelId="{823D4330-48BE-4424-B2CE-6CC4F1331DA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hlinkClick xmlns:r="http://schemas.openxmlformats.org/officeDocument/2006/relationships" r:id="rId2"/>
            </a:rPr>
            <a:t>Grading Rubrics and other details</a:t>
          </a:r>
          <a:endParaRPr lang="en-US"/>
        </a:p>
      </dgm:t>
    </dgm:pt>
    <dgm:pt modelId="{93B1B964-D275-4918-AD5A-1F8FB57E6FAE}" type="parTrans" cxnId="{89D8C190-3FC3-45C3-9594-2BAEA7E61FAC}">
      <dgm:prSet/>
      <dgm:spPr/>
      <dgm:t>
        <a:bodyPr/>
        <a:lstStyle/>
        <a:p>
          <a:endParaRPr lang="en-US"/>
        </a:p>
      </dgm:t>
    </dgm:pt>
    <dgm:pt modelId="{26E4A970-5735-4F1D-84CB-55225986E388}" type="sibTrans" cxnId="{89D8C190-3FC3-45C3-9594-2BAEA7E61FAC}">
      <dgm:prSet/>
      <dgm:spPr/>
      <dgm:t>
        <a:bodyPr/>
        <a:lstStyle/>
        <a:p>
          <a:endParaRPr lang="en-US"/>
        </a:p>
      </dgm:t>
    </dgm:pt>
    <dgm:pt modelId="{CC1FE516-30C0-4F51-9AB6-C7A9ABC816D1}" type="pres">
      <dgm:prSet presAssocID="{38BCE304-E39B-4928-8C24-9E0DAD428D73}" presName="root" presStyleCnt="0">
        <dgm:presLayoutVars>
          <dgm:dir/>
          <dgm:resizeHandles val="exact"/>
        </dgm:presLayoutVars>
      </dgm:prSet>
      <dgm:spPr/>
    </dgm:pt>
    <dgm:pt modelId="{F6FDF3FF-781B-4C12-92CF-9C5B66D488A8}" type="pres">
      <dgm:prSet presAssocID="{46F1FA84-D555-4DF0-BBD0-EFEFCCCDF3EB}" presName="compNode" presStyleCnt="0"/>
      <dgm:spPr/>
    </dgm:pt>
    <dgm:pt modelId="{BCC837DE-89DD-413B-8F82-80B416442864}" type="pres">
      <dgm:prSet presAssocID="{46F1FA84-D555-4DF0-BBD0-EFEFCCCDF3EB}" presName="iconRect" presStyleLbl="node1" presStyleIdx="0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8659F39-1498-42E1-8F31-C204F01A15AF}" type="pres">
      <dgm:prSet presAssocID="{46F1FA84-D555-4DF0-BBD0-EFEFCCCDF3EB}" presName="spaceRect" presStyleCnt="0"/>
      <dgm:spPr/>
    </dgm:pt>
    <dgm:pt modelId="{2674E859-A29E-4912-9BDE-E6EFA0373410}" type="pres">
      <dgm:prSet presAssocID="{46F1FA84-D555-4DF0-BBD0-EFEFCCCDF3EB}" presName="textRect" presStyleLbl="revTx" presStyleIdx="0" presStyleCnt="2">
        <dgm:presLayoutVars>
          <dgm:chMax val="1"/>
          <dgm:chPref val="1"/>
        </dgm:presLayoutVars>
      </dgm:prSet>
      <dgm:spPr/>
    </dgm:pt>
    <dgm:pt modelId="{0CD277B9-C13B-452D-B16B-232288E81D0F}" type="pres">
      <dgm:prSet presAssocID="{AA7F9CE7-AC5F-410B-BDB7-A484B19CB79F}" presName="sibTrans" presStyleCnt="0"/>
      <dgm:spPr/>
    </dgm:pt>
    <dgm:pt modelId="{AB2A8C2B-DC46-4FB6-A96D-53E2A2B71C5D}" type="pres">
      <dgm:prSet presAssocID="{823D4330-48BE-4424-B2CE-6CC4F1331DA1}" presName="compNode" presStyleCnt="0"/>
      <dgm:spPr/>
    </dgm:pt>
    <dgm:pt modelId="{946F53A0-F7C8-41D7-BFDB-34C24A3D8C2F}" type="pres">
      <dgm:prSet presAssocID="{823D4330-48BE-4424-B2CE-6CC4F1331DA1}" presName="iconRect" presStyleLbl="node1" presStyleIdx="1" presStyleCnt="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2C32FD5C-87C4-40D8-AFF5-2E5686902DB7}" type="pres">
      <dgm:prSet presAssocID="{823D4330-48BE-4424-B2CE-6CC4F1331DA1}" presName="spaceRect" presStyleCnt="0"/>
      <dgm:spPr/>
    </dgm:pt>
    <dgm:pt modelId="{4B430AD2-5202-4960-8D42-ACFBCE99D458}" type="pres">
      <dgm:prSet presAssocID="{823D4330-48BE-4424-B2CE-6CC4F1331DA1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C543BF2B-664B-4074-8DCC-AF714C85CAC5}" type="presOf" srcId="{46F1FA84-D555-4DF0-BBD0-EFEFCCCDF3EB}" destId="{2674E859-A29E-4912-9BDE-E6EFA0373410}" srcOrd="0" destOrd="0" presId="urn:microsoft.com/office/officeart/2018/2/layout/IconLabelList"/>
    <dgm:cxn modelId="{6090DA59-2AD4-430D-895C-6F93CB5259E5}" type="presOf" srcId="{823D4330-48BE-4424-B2CE-6CC4F1331DA1}" destId="{4B430AD2-5202-4960-8D42-ACFBCE99D458}" srcOrd="0" destOrd="0" presId="urn:microsoft.com/office/officeart/2018/2/layout/IconLabelList"/>
    <dgm:cxn modelId="{89D8C190-3FC3-45C3-9594-2BAEA7E61FAC}" srcId="{38BCE304-E39B-4928-8C24-9E0DAD428D73}" destId="{823D4330-48BE-4424-B2CE-6CC4F1331DA1}" srcOrd="1" destOrd="0" parTransId="{93B1B964-D275-4918-AD5A-1F8FB57E6FAE}" sibTransId="{26E4A970-5735-4F1D-84CB-55225986E388}"/>
    <dgm:cxn modelId="{B7CC239F-C70A-4312-8524-4358FD49664C}" srcId="{38BCE304-E39B-4928-8C24-9E0DAD428D73}" destId="{46F1FA84-D555-4DF0-BBD0-EFEFCCCDF3EB}" srcOrd="0" destOrd="0" parTransId="{5DB487F7-7B29-41C9-8077-FE802460B663}" sibTransId="{AA7F9CE7-AC5F-410B-BDB7-A484B19CB79F}"/>
    <dgm:cxn modelId="{7B504DD5-F756-4A53-BD55-1FE22F43E143}" type="presOf" srcId="{38BCE304-E39B-4928-8C24-9E0DAD428D73}" destId="{CC1FE516-30C0-4F51-9AB6-C7A9ABC816D1}" srcOrd="0" destOrd="0" presId="urn:microsoft.com/office/officeart/2018/2/layout/IconLabelList"/>
    <dgm:cxn modelId="{B15D06BE-8335-4CBF-B0A9-2EE166AC535B}" type="presParOf" srcId="{CC1FE516-30C0-4F51-9AB6-C7A9ABC816D1}" destId="{F6FDF3FF-781B-4C12-92CF-9C5B66D488A8}" srcOrd="0" destOrd="0" presId="urn:microsoft.com/office/officeart/2018/2/layout/IconLabelList"/>
    <dgm:cxn modelId="{77AB32C6-6C6E-4430-AAE8-C46FFBAA334A}" type="presParOf" srcId="{F6FDF3FF-781B-4C12-92CF-9C5B66D488A8}" destId="{BCC837DE-89DD-413B-8F82-80B416442864}" srcOrd="0" destOrd="0" presId="urn:microsoft.com/office/officeart/2018/2/layout/IconLabelList"/>
    <dgm:cxn modelId="{B3E137B9-062B-416A-AAC9-511330802F0A}" type="presParOf" srcId="{F6FDF3FF-781B-4C12-92CF-9C5B66D488A8}" destId="{B8659F39-1498-42E1-8F31-C204F01A15AF}" srcOrd="1" destOrd="0" presId="urn:microsoft.com/office/officeart/2018/2/layout/IconLabelList"/>
    <dgm:cxn modelId="{834367B4-2646-4680-9CA1-DD836FAE45F9}" type="presParOf" srcId="{F6FDF3FF-781B-4C12-92CF-9C5B66D488A8}" destId="{2674E859-A29E-4912-9BDE-E6EFA0373410}" srcOrd="2" destOrd="0" presId="urn:microsoft.com/office/officeart/2018/2/layout/IconLabelList"/>
    <dgm:cxn modelId="{A89CBAD7-6ABD-4A13-AD6A-171F3B04FDA7}" type="presParOf" srcId="{CC1FE516-30C0-4F51-9AB6-C7A9ABC816D1}" destId="{0CD277B9-C13B-452D-B16B-232288E81D0F}" srcOrd="1" destOrd="0" presId="urn:microsoft.com/office/officeart/2018/2/layout/IconLabelList"/>
    <dgm:cxn modelId="{B1BFD482-C694-41B2-9ED8-947C66976254}" type="presParOf" srcId="{CC1FE516-30C0-4F51-9AB6-C7A9ABC816D1}" destId="{AB2A8C2B-DC46-4FB6-A96D-53E2A2B71C5D}" srcOrd="2" destOrd="0" presId="urn:microsoft.com/office/officeart/2018/2/layout/IconLabelList"/>
    <dgm:cxn modelId="{FD4EDA7F-1B08-4B5F-AAB1-C3FC41C479B9}" type="presParOf" srcId="{AB2A8C2B-DC46-4FB6-A96D-53E2A2B71C5D}" destId="{946F53A0-F7C8-41D7-BFDB-34C24A3D8C2F}" srcOrd="0" destOrd="0" presId="urn:microsoft.com/office/officeart/2018/2/layout/IconLabelList"/>
    <dgm:cxn modelId="{83A8958A-8D33-48F0-ABB0-4772F6ADBA2B}" type="presParOf" srcId="{AB2A8C2B-DC46-4FB6-A96D-53E2A2B71C5D}" destId="{2C32FD5C-87C4-40D8-AFF5-2E5686902DB7}" srcOrd="1" destOrd="0" presId="urn:microsoft.com/office/officeart/2018/2/layout/IconLabelList"/>
    <dgm:cxn modelId="{E7124B8A-62ED-4D7F-A612-BCCD46067D2D}" type="presParOf" srcId="{AB2A8C2B-DC46-4FB6-A96D-53E2A2B71C5D}" destId="{4B430AD2-5202-4960-8D42-ACFBCE99D45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0F39D6-DBD3-4D03-8678-948B642B72A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A8BA9C9-87C2-4786-A289-421DC21CB037}">
      <dgm:prSet/>
      <dgm:spPr/>
      <dgm:t>
        <a:bodyPr/>
        <a:lstStyle/>
        <a:p>
          <a:r>
            <a:rPr lang="en-US"/>
            <a:t>Year 3 or Year 4 students</a:t>
          </a:r>
        </a:p>
      </dgm:t>
    </dgm:pt>
    <dgm:pt modelId="{0486AD0E-569D-49CD-9D4B-D81EDEB8D455}" type="parTrans" cxnId="{3ACB0AEF-7379-43B3-89A1-59E61762E610}">
      <dgm:prSet/>
      <dgm:spPr/>
      <dgm:t>
        <a:bodyPr/>
        <a:lstStyle/>
        <a:p>
          <a:endParaRPr lang="en-US"/>
        </a:p>
      </dgm:t>
    </dgm:pt>
    <dgm:pt modelId="{1EED0DC8-AD22-49B7-B5CF-0A37DE153FED}" type="sibTrans" cxnId="{3ACB0AEF-7379-43B3-89A1-59E61762E610}">
      <dgm:prSet/>
      <dgm:spPr/>
      <dgm:t>
        <a:bodyPr/>
        <a:lstStyle/>
        <a:p>
          <a:endParaRPr lang="en-US"/>
        </a:p>
      </dgm:t>
    </dgm:pt>
    <dgm:pt modelId="{69414C49-1848-4CFD-9767-5F77B421C25B}">
      <dgm:prSet/>
      <dgm:spPr/>
      <dgm:t>
        <a:bodyPr/>
        <a:lstStyle/>
        <a:p>
          <a:r>
            <a:rPr lang="en-US"/>
            <a:t>Compulsary skills</a:t>
          </a:r>
        </a:p>
      </dgm:t>
    </dgm:pt>
    <dgm:pt modelId="{515D2E97-5E55-4594-8659-6A95F4BE0BCE}" type="parTrans" cxnId="{8AA53A48-5BF9-45F0-B937-0AA61AAF43CD}">
      <dgm:prSet/>
      <dgm:spPr/>
      <dgm:t>
        <a:bodyPr/>
        <a:lstStyle/>
        <a:p>
          <a:endParaRPr lang="en-US"/>
        </a:p>
      </dgm:t>
    </dgm:pt>
    <dgm:pt modelId="{87EC6475-7F5C-4480-8402-74592C7907C5}" type="sibTrans" cxnId="{8AA53A48-5BF9-45F0-B937-0AA61AAF43CD}">
      <dgm:prSet/>
      <dgm:spPr/>
      <dgm:t>
        <a:bodyPr/>
        <a:lstStyle/>
        <a:p>
          <a:endParaRPr lang="en-US"/>
        </a:p>
      </dgm:t>
    </dgm:pt>
    <dgm:pt modelId="{80EB039E-18C1-44DF-92B9-BB007B996886}">
      <dgm:prSet/>
      <dgm:spPr/>
      <dgm:t>
        <a:bodyPr/>
        <a:lstStyle/>
        <a:p>
          <a:r>
            <a:rPr lang="en-US"/>
            <a:t>Core Programming language: Python</a:t>
          </a:r>
        </a:p>
      </dgm:t>
    </dgm:pt>
    <dgm:pt modelId="{8094B9BB-FA68-4FD5-A639-86D9C78FA47F}" type="parTrans" cxnId="{216E96A6-60E8-4878-AE41-D7F2845DC822}">
      <dgm:prSet/>
      <dgm:spPr/>
      <dgm:t>
        <a:bodyPr/>
        <a:lstStyle/>
        <a:p>
          <a:endParaRPr lang="en-US"/>
        </a:p>
      </dgm:t>
    </dgm:pt>
    <dgm:pt modelId="{0A51EBB7-18FC-4F8A-A57A-E693CB9ADDE3}" type="sibTrans" cxnId="{216E96A6-60E8-4878-AE41-D7F2845DC822}">
      <dgm:prSet/>
      <dgm:spPr/>
      <dgm:t>
        <a:bodyPr/>
        <a:lstStyle/>
        <a:p>
          <a:endParaRPr lang="en-US"/>
        </a:p>
      </dgm:t>
    </dgm:pt>
    <dgm:pt modelId="{997DDD4D-1723-410F-861B-730F16B3238C}">
      <dgm:prSet/>
      <dgm:spPr/>
      <dgm:t>
        <a:bodyPr/>
        <a:lstStyle/>
        <a:p>
          <a:r>
            <a:rPr lang="en-US"/>
            <a:t>Web App Development: Javascript, JSON/ REST API</a:t>
          </a:r>
        </a:p>
      </dgm:t>
    </dgm:pt>
    <dgm:pt modelId="{842A9EA6-1861-40AD-8B1C-BA6EF345E264}" type="parTrans" cxnId="{73C10F18-7F7E-4BEB-8185-AAB224D38087}">
      <dgm:prSet/>
      <dgm:spPr/>
      <dgm:t>
        <a:bodyPr/>
        <a:lstStyle/>
        <a:p>
          <a:endParaRPr lang="en-US"/>
        </a:p>
      </dgm:t>
    </dgm:pt>
    <dgm:pt modelId="{2A1DBCDB-0B82-48B1-849C-CBC331F45347}" type="sibTrans" cxnId="{73C10F18-7F7E-4BEB-8185-AAB224D38087}">
      <dgm:prSet/>
      <dgm:spPr/>
      <dgm:t>
        <a:bodyPr/>
        <a:lstStyle/>
        <a:p>
          <a:endParaRPr lang="en-US"/>
        </a:p>
      </dgm:t>
    </dgm:pt>
    <dgm:pt modelId="{FBD6F58A-14ED-48AD-8BE6-1BBECF2C1BB7}">
      <dgm:prSet/>
      <dgm:spPr/>
      <dgm:t>
        <a:bodyPr/>
        <a:lstStyle/>
        <a:p>
          <a:r>
            <a:rPr lang="en-US"/>
            <a:t>Data Management: MySQL, Data Modelling, Database Design</a:t>
          </a:r>
        </a:p>
      </dgm:t>
    </dgm:pt>
    <dgm:pt modelId="{D1DA1DAB-DC78-4EE8-884C-2B3D2ED4F358}" type="parTrans" cxnId="{EDFD2D64-C144-416C-A63E-5392357246C8}">
      <dgm:prSet/>
      <dgm:spPr/>
      <dgm:t>
        <a:bodyPr/>
        <a:lstStyle/>
        <a:p>
          <a:endParaRPr lang="en-US"/>
        </a:p>
      </dgm:t>
    </dgm:pt>
    <dgm:pt modelId="{79FA103D-E839-427E-AC5B-8E59DC31DB48}" type="sibTrans" cxnId="{EDFD2D64-C144-416C-A63E-5392357246C8}">
      <dgm:prSet/>
      <dgm:spPr/>
      <dgm:t>
        <a:bodyPr/>
        <a:lstStyle/>
        <a:p>
          <a:endParaRPr lang="en-US"/>
        </a:p>
      </dgm:t>
    </dgm:pt>
    <dgm:pt modelId="{6A9B9730-8C15-40E7-9F4D-8F616901F84B}">
      <dgm:prSet/>
      <dgm:spPr/>
      <dgm:t>
        <a:bodyPr/>
        <a:lstStyle/>
        <a:p>
          <a:r>
            <a:rPr lang="en-US"/>
            <a:t>Business Process Modelling: Use-Case, workflow, IT Solution Modelling</a:t>
          </a:r>
        </a:p>
      </dgm:t>
    </dgm:pt>
    <dgm:pt modelId="{51B99FA1-F8CA-4855-8C23-9AD7B4296363}" type="parTrans" cxnId="{1ADC1FF4-58C8-46E3-9159-083E67C3E3BF}">
      <dgm:prSet/>
      <dgm:spPr/>
      <dgm:t>
        <a:bodyPr/>
        <a:lstStyle/>
        <a:p>
          <a:endParaRPr lang="en-US"/>
        </a:p>
      </dgm:t>
    </dgm:pt>
    <dgm:pt modelId="{0649373C-3759-4F51-9FB0-71CC059559DC}" type="sibTrans" cxnId="{1ADC1FF4-58C8-46E3-9159-083E67C3E3BF}">
      <dgm:prSet/>
      <dgm:spPr/>
      <dgm:t>
        <a:bodyPr/>
        <a:lstStyle/>
        <a:p>
          <a:endParaRPr lang="en-US"/>
        </a:p>
      </dgm:t>
    </dgm:pt>
    <dgm:pt modelId="{FD62DA0B-A4DA-4883-8194-ED42E0CF3FE9}">
      <dgm:prSet/>
      <dgm:spPr/>
      <dgm:t>
        <a:bodyPr/>
        <a:lstStyle/>
        <a:p>
          <a:r>
            <a:rPr lang="en-US"/>
            <a:t>Enterprise solution Development: Microservices Architecture and Development</a:t>
          </a:r>
        </a:p>
      </dgm:t>
    </dgm:pt>
    <dgm:pt modelId="{69DF1262-58A3-4D51-B8E4-507D33FA2669}" type="parTrans" cxnId="{FEBC552B-42ED-4BA9-86EF-989BE77671DF}">
      <dgm:prSet/>
      <dgm:spPr/>
      <dgm:t>
        <a:bodyPr/>
        <a:lstStyle/>
        <a:p>
          <a:endParaRPr lang="en-US"/>
        </a:p>
      </dgm:t>
    </dgm:pt>
    <dgm:pt modelId="{82C1EC38-D232-4E7B-890E-922D74879753}" type="sibTrans" cxnId="{FEBC552B-42ED-4BA9-86EF-989BE77671DF}">
      <dgm:prSet/>
      <dgm:spPr/>
      <dgm:t>
        <a:bodyPr/>
        <a:lstStyle/>
        <a:p>
          <a:endParaRPr lang="en-US"/>
        </a:p>
      </dgm:t>
    </dgm:pt>
    <dgm:pt modelId="{124CE3E6-708D-451C-9BDF-F0C2327CCFD7}">
      <dgm:prSet/>
      <dgm:spPr/>
      <dgm:t>
        <a:bodyPr/>
        <a:lstStyle/>
        <a:p>
          <a:r>
            <a:rPr lang="en-US"/>
            <a:t>Enterprise Solution Management: Devops, Continuous Integration</a:t>
          </a:r>
        </a:p>
      </dgm:t>
    </dgm:pt>
    <dgm:pt modelId="{C63EC2A1-9C94-4D45-9163-C8F26D705DC3}" type="parTrans" cxnId="{AF7D9600-8C74-4E8B-96A6-3A212634180C}">
      <dgm:prSet/>
      <dgm:spPr/>
      <dgm:t>
        <a:bodyPr/>
        <a:lstStyle/>
        <a:p>
          <a:endParaRPr lang="en-US"/>
        </a:p>
      </dgm:t>
    </dgm:pt>
    <dgm:pt modelId="{9734892E-6C88-495B-BD13-C11BBE028C1D}" type="sibTrans" cxnId="{AF7D9600-8C74-4E8B-96A6-3A212634180C}">
      <dgm:prSet/>
      <dgm:spPr/>
      <dgm:t>
        <a:bodyPr/>
        <a:lstStyle/>
        <a:p>
          <a:endParaRPr lang="en-US"/>
        </a:p>
      </dgm:t>
    </dgm:pt>
    <dgm:pt modelId="{3B2731E2-F3A1-4929-90C8-9E3E679EE756}">
      <dgm:prSet/>
      <dgm:spPr/>
      <dgm:t>
        <a:bodyPr/>
        <a:lstStyle/>
        <a:p>
          <a:r>
            <a:rPr lang="en-US"/>
            <a:t>Popular electives</a:t>
          </a:r>
        </a:p>
      </dgm:t>
    </dgm:pt>
    <dgm:pt modelId="{7210B3F8-8227-470E-BFA9-7B84794AE4AB}" type="parTrans" cxnId="{C8A17C81-4F6E-47FD-B645-AE576739BA9E}">
      <dgm:prSet/>
      <dgm:spPr/>
      <dgm:t>
        <a:bodyPr/>
        <a:lstStyle/>
        <a:p>
          <a:endParaRPr lang="en-US"/>
        </a:p>
      </dgm:t>
    </dgm:pt>
    <dgm:pt modelId="{61E9107A-6A52-4D7A-99BE-37C72B1FD1DD}" type="sibTrans" cxnId="{C8A17C81-4F6E-47FD-B645-AE576739BA9E}">
      <dgm:prSet/>
      <dgm:spPr/>
      <dgm:t>
        <a:bodyPr/>
        <a:lstStyle/>
        <a:p>
          <a:endParaRPr lang="en-US"/>
        </a:p>
      </dgm:t>
    </dgm:pt>
    <dgm:pt modelId="{A1E2947D-858E-42BB-A236-F3643AEC85A4}">
      <dgm:prSet/>
      <dgm:spPr/>
      <dgm:t>
        <a:bodyPr/>
        <a:lstStyle/>
        <a:p>
          <a:r>
            <a:rPr lang="en-US"/>
            <a:t>Analytics</a:t>
          </a:r>
        </a:p>
      </dgm:t>
    </dgm:pt>
    <dgm:pt modelId="{95C40E7E-7D24-4846-BAB5-97A0C433D52F}" type="parTrans" cxnId="{72401723-45E6-4FAC-A663-B76691262A0B}">
      <dgm:prSet/>
      <dgm:spPr/>
      <dgm:t>
        <a:bodyPr/>
        <a:lstStyle/>
        <a:p>
          <a:endParaRPr lang="en-US"/>
        </a:p>
      </dgm:t>
    </dgm:pt>
    <dgm:pt modelId="{5CAEEDAC-8D63-4A68-81AE-499C5F6D0A32}" type="sibTrans" cxnId="{72401723-45E6-4FAC-A663-B76691262A0B}">
      <dgm:prSet/>
      <dgm:spPr/>
      <dgm:t>
        <a:bodyPr/>
        <a:lstStyle/>
        <a:p>
          <a:endParaRPr lang="en-US"/>
        </a:p>
      </dgm:t>
    </dgm:pt>
    <dgm:pt modelId="{F9717855-5225-4CAC-95B0-A9D55E63EFED}">
      <dgm:prSet/>
      <dgm:spPr/>
      <dgm:t>
        <a:bodyPr/>
        <a:lstStyle/>
        <a:p>
          <a:r>
            <a:rPr lang="en-US"/>
            <a:t>Data Mining</a:t>
          </a:r>
        </a:p>
      </dgm:t>
    </dgm:pt>
    <dgm:pt modelId="{C4BDE9A7-F41F-4B39-8EF7-AC80F405B465}" type="parTrans" cxnId="{789F333A-B503-48F7-B9AF-C6563E29B08F}">
      <dgm:prSet/>
      <dgm:spPr/>
      <dgm:t>
        <a:bodyPr/>
        <a:lstStyle/>
        <a:p>
          <a:endParaRPr lang="en-US"/>
        </a:p>
      </dgm:t>
    </dgm:pt>
    <dgm:pt modelId="{7B026837-15D8-4B37-8BB0-5709A0219DAB}" type="sibTrans" cxnId="{789F333A-B503-48F7-B9AF-C6563E29B08F}">
      <dgm:prSet/>
      <dgm:spPr/>
      <dgm:t>
        <a:bodyPr/>
        <a:lstStyle/>
        <a:p>
          <a:endParaRPr lang="en-US"/>
        </a:p>
      </dgm:t>
    </dgm:pt>
    <dgm:pt modelId="{90250DED-CD70-49C6-AEAA-351D17A57B10}">
      <dgm:prSet/>
      <dgm:spPr/>
      <dgm:t>
        <a:bodyPr/>
        <a:lstStyle/>
        <a:p>
          <a:r>
            <a:rPr lang="en-US" dirty="0"/>
            <a:t>Machine Learning</a:t>
          </a:r>
        </a:p>
      </dgm:t>
    </dgm:pt>
    <dgm:pt modelId="{8D78ABA5-743B-4575-A699-9362B14A8DF6}" type="parTrans" cxnId="{B01CE6ED-3D72-477C-ABCD-222F868BBE58}">
      <dgm:prSet/>
      <dgm:spPr/>
      <dgm:t>
        <a:bodyPr/>
        <a:lstStyle/>
        <a:p>
          <a:endParaRPr lang="en-US"/>
        </a:p>
      </dgm:t>
    </dgm:pt>
    <dgm:pt modelId="{B2974672-CEC3-4E68-8B76-BC19CD1CB9D6}" type="sibTrans" cxnId="{B01CE6ED-3D72-477C-ABCD-222F868BBE58}">
      <dgm:prSet/>
      <dgm:spPr/>
      <dgm:t>
        <a:bodyPr/>
        <a:lstStyle/>
        <a:p>
          <a:endParaRPr lang="en-US"/>
        </a:p>
      </dgm:t>
    </dgm:pt>
    <dgm:pt modelId="{48860422-F3BF-4B4D-B9A5-7B8335580D1F}">
      <dgm:prSet/>
      <dgm:spPr/>
      <dgm:t>
        <a:bodyPr/>
        <a:lstStyle/>
        <a:p>
          <a:r>
            <a:rPr lang="en-US"/>
            <a:t>More information on the SMU IS curriculum is available </a:t>
          </a:r>
          <a:r>
            <a:rPr lang="en-US">
              <a:hlinkClick xmlns:r="http://schemas.openxmlformats.org/officeDocument/2006/relationships" r:id="rId1"/>
            </a:rPr>
            <a:t>here</a:t>
          </a:r>
          <a:endParaRPr lang="en-US"/>
        </a:p>
      </dgm:t>
    </dgm:pt>
    <dgm:pt modelId="{52696031-5769-430B-9330-1747E5B70974}" type="parTrans" cxnId="{C0C639BA-FE20-427F-9FF5-D3A96B6B1532}">
      <dgm:prSet/>
      <dgm:spPr/>
      <dgm:t>
        <a:bodyPr/>
        <a:lstStyle/>
        <a:p>
          <a:endParaRPr lang="en-US"/>
        </a:p>
      </dgm:t>
    </dgm:pt>
    <dgm:pt modelId="{4D0BC9B2-2659-4FC5-9888-B05625426468}" type="sibTrans" cxnId="{C0C639BA-FE20-427F-9FF5-D3A96B6B1532}">
      <dgm:prSet/>
      <dgm:spPr/>
      <dgm:t>
        <a:bodyPr/>
        <a:lstStyle/>
        <a:p>
          <a:endParaRPr lang="en-US"/>
        </a:p>
      </dgm:t>
    </dgm:pt>
    <dgm:pt modelId="{45928532-37A3-41F1-B84E-C6FBECA2E074}">
      <dgm:prSet/>
      <dgm:spPr/>
      <dgm:t>
        <a:bodyPr/>
        <a:lstStyle/>
        <a:p>
          <a:r>
            <a:rPr lang="en-US" dirty="0"/>
            <a:t>Foundations of cybersecurity </a:t>
          </a:r>
        </a:p>
      </dgm:t>
    </dgm:pt>
    <dgm:pt modelId="{8588830B-302B-4113-82F3-4CDB42160443}" type="parTrans" cxnId="{9E790E70-EC26-4CBF-9020-2FD5B9026A69}">
      <dgm:prSet/>
      <dgm:spPr/>
      <dgm:t>
        <a:bodyPr/>
        <a:lstStyle/>
        <a:p>
          <a:endParaRPr lang="en-SG"/>
        </a:p>
      </dgm:t>
    </dgm:pt>
    <dgm:pt modelId="{488D12F7-3606-4197-BC12-18A486B25957}" type="sibTrans" cxnId="{9E790E70-EC26-4CBF-9020-2FD5B9026A69}">
      <dgm:prSet/>
      <dgm:spPr/>
      <dgm:t>
        <a:bodyPr/>
        <a:lstStyle/>
        <a:p>
          <a:endParaRPr lang="en-SG"/>
        </a:p>
      </dgm:t>
    </dgm:pt>
    <dgm:pt modelId="{F25C24E2-07B4-41D4-ACFC-B56A0DBCFB5D}" type="pres">
      <dgm:prSet presAssocID="{220F39D6-DBD3-4D03-8678-948B642B72A7}" presName="linear" presStyleCnt="0">
        <dgm:presLayoutVars>
          <dgm:animLvl val="lvl"/>
          <dgm:resizeHandles val="exact"/>
        </dgm:presLayoutVars>
      </dgm:prSet>
      <dgm:spPr/>
    </dgm:pt>
    <dgm:pt modelId="{B64CD95A-D481-4125-A675-9959A83FC696}" type="pres">
      <dgm:prSet presAssocID="{EA8BA9C9-87C2-4786-A289-421DC21CB03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CB376AB-53B5-4E03-BC65-3B07F253E1C8}" type="pres">
      <dgm:prSet presAssocID="{1EED0DC8-AD22-49B7-B5CF-0A37DE153FED}" presName="spacer" presStyleCnt="0"/>
      <dgm:spPr/>
    </dgm:pt>
    <dgm:pt modelId="{5BFD7673-ABC8-48C8-88DA-736D89F60FB6}" type="pres">
      <dgm:prSet presAssocID="{69414C49-1848-4CFD-9767-5F77B421C25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FC53201-8F42-45E8-85EC-1BCC6050E2C0}" type="pres">
      <dgm:prSet presAssocID="{69414C49-1848-4CFD-9767-5F77B421C25B}" presName="childText" presStyleLbl="revTx" presStyleIdx="0" presStyleCnt="2">
        <dgm:presLayoutVars>
          <dgm:bulletEnabled val="1"/>
        </dgm:presLayoutVars>
      </dgm:prSet>
      <dgm:spPr/>
    </dgm:pt>
    <dgm:pt modelId="{E280F231-525B-4380-BED8-C173456EB067}" type="pres">
      <dgm:prSet presAssocID="{3B2731E2-F3A1-4929-90C8-9E3E679EE75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E0B1F01-1D58-4179-9D32-AB8130F36645}" type="pres">
      <dgm:prSet presAssocID="{3B2731E2-F3A1-4929-90C8-9E3E679EE756}" presName="childText" presStyleLbl="revTx" presStyleIdx="1" presStyleCnt="2">
        <dgm:presLayoutVars>
          <dgm:bulletEnabled val="1"/>
        </dgm:presLayoutVars>
      </dgm:prSet>
      <dgm:spPr/>
    </dgm:pt>
    <dgm:pt modelId="{471F9995-8C58-48A0-8EB2-578FA7F6DFD5}" type="pres">
      <dgm:prSet presAssocID="{48860422-F3BF-4B4D-B9A5-7B8335580D1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F7D9600-8C74-4E8B-96A6-3A212634180C}" srcId="{69414C49-1848-4CFD-9767-5F77B421C25B}" destId="{124CE3E6-708D-451C-9BDF-F0C2327CCFD7}" srcOrd="5" destOrd="0" parTransId="{C63EC2A1-9C94-4D45-9163-C8F26D705DC3}" sibTransId="{9734892E-6C88-495B-BD13-C11BBE028C1D}"/>
    <dgm:cxn modelId="{7B364515-A0DD-41DE-A234-739995FDFA4E}" type="presOf" srcId="{FBD6F58A-14ED-48AD-8BE6-1BBECF2C1BB7}" destId="{8FC53201-8F42-45E8-85EC-1BCC6050E2C0}" srcOrd="0" destOrd="2" presId="urn:microsoft.com/office/officeart/2005/8/layout/vList2"/>
    <dgm:cxn modelId="{73C10F18-7F7E-4BEB-8185-AAB224D38087}" srcId="{69414C49-1848-4CFD-9767-5F77B421C25B}" destId="{997DDD4D-1723-410F-861B-730F16B3238C}" srcOrd="1" destOrd="0" parTransId="{842A9EA6-1861-40AD-8B1C-BA6EF345E264}" sibTransId="{2A1DBCDB-0B82-48B1-849C-CBC331F45347}"/>
    <dgm:cxn modelId="{72401723-45E6-4FAC-A663-B76691262A0B}" srcId="{3B2731E2-F3A1-4929-90C8-9E3E679EE756}" destId="{A1E2947D-858E-42BB-A236-F3643AEC85A4}" srcOrd="0" destOrd="0" parTransId="{95C40E7E-7D24-4846-BAB5-97A0C433D52F}" sibTransId="{5CAEEDAC-8D63-4A68-81AE-499C5F6D0A32}"/>
    <dgm:cxn modelId="{FEBC552B-42ED-4BA9-86EF-989BE77671DF}" srcId="{69414C49-1848-4CFD-9767-5F77B421C25B}" destId="{FD62DA0B-A4DA-4883-8194-ED42E0CF3FE9}" srcOrd="4" destOrd="0" parTransId="{69DF1262-58A3-4D51-B8E4-507D33FA2669}" sibTransId="{82C1EC38-D232-4E7B-890E-922D74879753}"/>
    <dgm:cxn modelId="{D97CE139-C66F-411C-A3A3-448485F2ED18}" type="presOf" srcId="{90250DED-CD70-49C6-AEAA-351D17A57B10}" destId="{EE0B1F01-1D58-4179-9D32-AB8130F36645}" srcOrd="0" destOrd="2" presId="urn:microsoft.com/office/officeart/2005/8/layout/vList2"/>
    <dgm:cxn modelId="{789F333A-B503-48F7-B9AF-C6563E29B08F}" srcId="{3B2731E2-F3A1-4929-90C8-9E3E679EE756}" destId="{F9717855-5225-4CAC-95B0-A9D55E63EFED}" srcOrd="1" destOrd="0" parTransId="{C4BDE9A7-F41F-4B39-8EF7-AC80F405B465}" sibTransId="{7B026837-15D8-4B37-8BB0-5709A0219DAB}"/>
    <dgm:cxn modelId="{DD6EB73F-C1B3-4544-A902-A5BFE4F0C377}" type="presOf" srcId="{F9717855-5225-4CAC-95B0-A9D55E63EFED}" destId="{EE0B1F01-1D58-4179-9D32-AB8130F36645}" srcOrd="0" destOrd="1" presId="urn:microsoft.com/office/officeart/2005/8/layout/vList2"/>
    <dgm:cxn modelId="{EDFD2D64-C144-416C-A63E-5392357246C8}" srcId="{69414C49-1848-4CFD-9767-5F77B421C25B}" destId="{FBD6F58A-14ED-48AD-8BE6-1BBECF2C1BB7}" srcOrd="2" destOrd="0" parTransId="{D1DA1DAB-DC78-4EE8-884C-2B3D2ED4F358}" sibTransId="{79FA103D-E839-427E-AC5B-8E59DC31DB48}"/>
    <dgm:cxn modelId="{8AA53A48-5BF9-45F0-B937-0AA61AAF43CD}" srcId="{220F39D6-DBD3-4D03-8678-948B642B72A7}" destId="{69414C49-1848-4CFD-9767-5F77B421C25B}" srcOrd="1" destOrd="0" parTransId="{515D2E97-5E55-4594-8659-6A95F4BE0BCE}" sibTransId="{87EC6475-7F5C-4480-8402-74592C7907C5}"/>
    <dgm:cxn modelId="{E20E8349-2178-4544-8D1C-669628E06404}" type="presOf" srcId="{80EB039E-18C1-44DF-92B9-BB007B996886}" destId="{8FC53201-8F42-45E8-85EC-1BCC6050E2C0}" srcOrd="0" destOrd="0" presId="urn:microsoft.com/office/officeart/2005/8/layout/vList2"/>
    <dgm:cxn modelId="{9E790E70-EC26-4CBF-9020-2FD5B9026A69}" srcId="{3B2731E2-F3A1-4929-90C8-9E3E679EE756}" destId="{45928532-37A3-41F1-B84E-C6FBECA2E074}" srcOrd="3" destOrd="0" parTransId="{8588830B-302B-4113-82F3-4CDB42160443}" sibTransId="{488D12F7-3606-4197-BC12-18A486B25957}"/>
    <dgm:cxn modelId="{F5623071-3492-45A8-B885-0356E5DF7F7C}" type="presOf" srcId="{A1E2947D-858E-42BB-A236-F3643AEC85A4}" destId="{EE0B1F01-1D58-4179-9D32-AB8130F36645}" srcOrd="0" destOrd="0" presId="urn:microsoft.com/office/officeart/2005/8/layout/vList2"/>
    <dgm:cxn modelId="{E024A655-3DED-447B-8EE7-1F75E2FC4707}" type="presOf" srcId="{3B2731E2-F3A1-4929-90C8-9E3E679EE756}" destId="{E280F231-525B-4380-BED8-C173456EB067}" srcOrd="0" destOrd="0" presId="urn:microsoft.com/office/officeart/2005/8/layout/vList2"/>
    <dgm:cxn modelId="{654F507E-E645-455A-B8C3-29971472F794}" type="presOf" srcId="{220F39D6-DBD3-4D03-8678-948B642B72A7}" destId="{F25C24E2-07B4-41D4-ACFC-B56A0DBCFB5D}" srcOrd="0" destOrd="0" presId="urn:microsoft.com/office/officeart/2005/8/layout/vList2"/>
    <dgm:cxn modelId="{C8A17C81-4F6E-47FD-B645-AE576739BA9E}" srcId="{220F39D6-DBD3-4D03-8678-948B642B72A7}" destId="{3B2731E2-F3A1-4929-90C8-9E3E679EE756}" srcOrd="2" destOrd="0" parTransId="{7210B3F8-8227-470E-BFA9-7B84794AE4AB}" sibTransId="{61E9107A-6A52-4D7A-99BE-37C72B1FD1DD}"/>
    <dgm:cxn modelId="{3AE1699D-F0F2-44A0-BD05-659098917C21}" type="presOf" srcId="{EA8BA9C9-87C2-4786-A289-421DC21CB037}" destId="{B64CD95A-D481-4125-A675-9959A83FC696}" srcOrd="0" destOrd="0" presId="urn:microsoft.com/office/officeart/2005/8/layout/vList2"/>
    <dgm:cxn modelId="{216E96A6-60E8-4878-AE41-D7F2845DC822}" srcId="{69414C49-1848-4CFD-9767-5F77B421C25B}" destId="{80EB039E-18C1-44DF-92B9-BB007B996886}" srcOrd="0" destOrd="0" parTransId="{8094B9BB-FA68-4FD5-A639-86D9C78FA47F}" sibTransId="{0A51EBB7-18FC-4F8A-A57A-E693CB9ADDE3}"/>
    <dgm:cxn modelId="{C0C639BA-FE20-427F-9FF5-D3A96B6B1532}" srcId="{220F39D6-DBD3-4D03-8678-948B642B72A7}" destId="{48860422-F3BF-4B4D-B9A5-7B8335580D1F}" srcOrd="3" destOrd="0" parTransId="{52696031-5769-430B-9330-1747E5B70974}" sibTransId="{4D0BC9B2-2659-4FC5-9888-B05625426468}"/>
    <dgm:cxn modelId="{9331CDBB-2B20-413D-86A4-E834918AFF1E}" type="presOf" srcId="{124CE3E6-708D-451C-9BDF-F0C2327CCFD7}" destId="{8FC53201-8F42-45E8-85EC-1BCC6050E2C0}" srcOrd="0" destOrd="5" presId="urn:microsoft.com/office/officeart/2005/8/layout/vList2"/>
    <dgm:cxn modelId="{E69B57C3-6175-4728-8E7D-AF65C330F4E2}" type="presOf" srcId="{6A9B9730-8C15-40E7-9F4D-8F616901F84B}" destId="{8FC53201-8F42-45E8-85EC-1BCC6050E2C0}" srcOrd="0" destOrd="3" presId="urn:microsoft.com/office/officeart/2005/8/layout/vList2"/>
    <dgm:cxn modelId="{7E45C0C9-0982-4E87-84B6-56063198699C}" type="presOf" srcId="{69414C49-1848-4CFD-9767-5F77B421C25B}" destId="{5BFD7673-ABC8-48C8-88DA-736D89F60FB6}" srcOrd="0" destOrd="0" presId="urn:microsoft.com/office/officeart/2005/8/layout/vList2"/>
    <dgm:cxn modelId="{3068FFD0-30B2-4BAE-BBF1-77F7D03D397B}" type="presOf" srcId="{FD62DA0B-A4DA-4883-8194-ED42E0CF3FE9}" destId="{8FC53201-8F42-45E8-85EC-1BCC6050E2C0}" srcOrd="0" destOrd="4" presId="urn:microsoft.com/office/officeart/2005/8/layout/vList2"/>
    <dgm:cxn modelId="{DF8DB9EC-8094-403A-ACFD-94DA87EA8F06}" type="presOf" srcId="{997DDD4D-1723-410F-861B-730F16B3238C}" destId="{8FC53201-8F42-45E8-85EC-1BCC6050E2C0}" srcOrd="0" destOrd="1" presId="urn:microsoft.com/office/officeart/2005/8/layout/vList2"/>
    <dgm:cxn modelId="{B01CE6ED-3D72-477C-ABCD-222F868BBE58}" srcId="{3B2731E2-F3A1-4929-90C8-9E3E679EE756}" destId="{90250DED-CD70-49C6-AEAA-351D17A57B10}" srcOrd="2" destOrd="0" parTransId="{8D78ABA5-743B-4575-A699-9362B14A8DF6}" sibTransId="{B2974672-CEC3-4E68-8B76-BC19CD1CB9D6}"/>
    <dgm:cxn modelId="{50E9A0EE-7C55-466A-B271-8B9154C881CC}" type="presOf" srcId="{48860422-F3BF-4B4D-B9A5-7B8335580D1F}" destId="{471F9995-8C58-48A0-8EB2-578FA7F6DFD5}" srcOrd="0" destOrd="0" presId="urn:microsoft.com/office/officeart/2005/8/layout/vList2"/>
    <dgm:cxn modelId="{3ACB0AEF-7379-43B3-89A1-59E61762E610}" srcId="{220F39D6-DBD3-4D03-8678-948B642B72A7}" destId="{EA8BA9C9-87C2-4786-A289-421DC21CB037}" srcOrd="0" destOrd="0" parTransId="{0486AD0E-569D-49CD-9D4B-D81EDEB8D455}" sibTransId="{1EED0DC8-AD22-49B7-B5CF-0A37DE153FED}"/>
    <dgm:cxn modelId="{1ADC1FF4-58C8-46E3-9159-083E67C3E3BF}" srcId="{69414C49-1848-4CFD-9767-5F77B421C25B}" destId="{6A9B9730-8C15-40E7-9F4D-8F616901F84B}" srcOrd="3" destOrd="0" parTransId="{51B99FA1-F8CA-4855-8C23-9AD7B4296363}" sibTransId="{0649373C-3759-4F51-9FB0-71CC059559DC}"/>
    <dgm:cxn modelId="{FE506BFF-4E3A-42AF-B299-5DE77737C124}" type="presOf" srcId="{45928532-37A3-41F1-B84E-C6FBECA2E074}" destId="{EE0B1F01-1D58-4179-9D32-AB8130F36645}" srcOrd="0" destOrd="3" presId="urn:microsoft.com/office/officeart/2005/8/layout/vList2"/>
    <dgm:cxn modelId="{6AAAD625-DADA-4183-9EBA-FB85F877EFC1}" type="presParOf" srcId="{F25C24E2-07B4-41D4-ACFC-B56A0DBCFB5D}" destId="{B64CD95A-D481-4125-A675-9959A83FC696}" srcOrd="0" destOrd="0" presId="urn:microsoft.com/office/officeart/2005/8/layout/vList2"/>
    <dgm:cxn modelId="{11C7CBE8-AE3D-4E9E-B6C1-38589836FE5E}" type="presParOf" srcId="{F25C24E2-07B4-41D4-ACFC-B56A0DBCFB5D}" destId="{ECB376AB-53B5-4E03-BC65-3B07F253E1C8}" srcOrd="1" destOrd="0" presId="urn:microsoft.com/office/officeart/2005/8/layout/vList2"/>
    <dgm:cxn modelId="{CFD87435-C94B-4291-B8D6-6C69ACCB4434}" type="presParOf" srcId="{F25C24E2-07B4-41D4-ACFC-B56A0DBCFB5D}" destId="{5BFD7673-ABC8-48C8-88DA-736D89F60FB6}" srcOrd="2" destOrd="0" presId="urn:microsoft.com/office/officeart/2005/8/layout/vList2"/>
    <dgm:cxn modelId="{5D75354D-CCBE-4E5E-9FA0-69BE18E79494}" type="presParOf" srcId="{F25C24E2-07B4-41D4-ACFC-B56A0DBCFB5D}" destId="{8FC53201-8F42-45E8-85EC-1BCC6050E2C0}" srcOrd="3" destOrd="0" presId="urn:microsoft.com/office/officeart/2005/8/layout/vList2"/>
    <dgm:cxn modelId="{FD626C70-D30C-4801-9C95-C03E9CC8894A}" type="presParOf" srcId="{F25C24E2-07B4-41D4-ACFC-B56A0DBCFB5D}" destId="{E280F231-525B-4380-BED8-C173456EB067}" srcOrd="4" destOrd="0" presId="urn:microsoft.com/office/officeart/2005/8/layout/vList2"/>
    <dgm:cxn modelId="{8539BDD5-09E6-41B7-8E84-A29A0C29E565}" type="presParOf" srcId="{F25C24E2-07B4-41D4-ACFC-B56A0DBCFB5D}" destId="{EE0B1F01-1D58-4179-9D32-AB8130F36645}" srcOrd="5" destOrd="0" presId="urn:microsoft.com/office/officeart/2005/8/layout/vList2"/>
    <dgm:cxn modelId="{0C57FCD6-368A-4D27-9791-92C28BBAF2B7}" type="presParOf" srcId="{F25C24E2-07B4-41D4-ACFC-B56A0DBCFB5D}" destId="{471F9995-8C58-48A0-8EB2-578FA7F6DFD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88166-EE42-4B34-BD08-A937F3AA524A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BFC96-FD88-4C4C-A04B-ACAA769420CE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69D671-8EFB-40D9-AAE3-8480A1A8CDCD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Combines experiential and academic learning</a:t>
          </a:r>
        </a:p>
      </dsp:txBody>
      <dsp:txXfrm>
        <a:off x="1507738" y="707092"/>
        <a:ext cx="9007861" cy="1305401"/>
      </dsp:txXfrm>
    </dsp:sp>
    <dsp:sp modelId="{947A2558-3739-4183-8DD8-C4D8A17102A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7632F6-D81D-4C3A-A852-9F28B15035F9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CD2B8-10A4-4F87-885A-A00B5B825AE7}">
      <dsp:nvSpPr>
        <dsp:cNvPr id="0" name=""/>
        <dsp:cNvSpPr/>
      </dsp:nvSpPr>
      <dsp:spPr>
        <a:xfrm>
          <a:off x="1507738" y="2338844"/>
          <a:ext cx="4732020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2500" kern="1200"/>
            <a:t>Term periods</a:t>
          </a:r>
          <a:endParaRPr lang="en-US" sz="2500" kern="1200"/>
        </a:p>
      </dsp:txBody>
      <dsp:txXfrm>
        <a:off x="1507738" y="2338844"/>
        <a:ext cx="4732020" cy="1305401"/>
      </dsp:txXfrm>
    </dsp:sp>
    <dsp:sp modelId="{A80A9D63-7316-4D70-8C04-AEF42472F744}">
      <dsp:nvSpPr>
        <dsp:cNvPr id="0" name=""/>
        <dsp:cNvSpPr/>
      </dsp:nvSpPr>
      <dsp:spPr>
        <a:xfrm>
          <a:off x="6239758" y="2338844"/>
          <a:ext cx="427584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800" kern="1200"/>
            <a:t>Term 1: Aug to Nov</a:t>
          </a:r>
          <a:endParaRPr lang="en-US" sz="1800" kern="120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800" kern="1200"/>
            <a:t>Term 2: Jan to Apr</a:t>
          </a:r>
          <a:endParaRPr lang="en-US" sz="1800" kern="1200"/>
        </a:p>
      </dsp:txBody>
      <dsp:txXfrm>
        <a:off x="6239758" y="2338844"/>
        <a:ext cx="4275841" cy="1305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20695-2161-407E-8BA3-15EA6524DFD6}">
      <dsp:nvSpPr>
        <dsp:cNvPr id="0" name=""/>
        <dsp:cNvSpPr/>
      </dsp:nvSpPr>
      <dsp:spPr>
        <a:xfrm>
          <a:off x="4108" y="55583"/>
          <a:ext cx="2470500" cy="7998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 dirty="0"/>
            <a:t>Sponsors </a:t>
          </a:r>
        </a:p>
      </dsp:txBody>
      <dsp:txXfrm>
        <a:off x="4108" y="55583"/>
        <a:ext cx="2470500" cy="799818"/>
      </dsp:txXfrm>
    </dsp:sp>
    <dsp:sp modelId="{836C3848-E7C7-41D1-8260-12337722E0A3}">
      <dsp:nvSpPr>
        <dsp:cNvPr id="0" name=""/>
        <dsp:cNvSpPr/>
      </dsp:nvSpPr>
      <dsp:spPr>
        <a:xfrm>
          <a:off x="4108" y="855402"/>
          <a:ext cx="2470500" cy="328181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provide a business need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Actively mentor students during the proposal and project period (duration of 7-8 months)</a:t>
          </a:r>
        </a:p>
      </dsp:txBody>
      <dsp:txXfrm>
        <a:off x="4108" y="855402"/>
        <a:ext cx="2470500" cy="3281819"/>
      </dsp:txXfrm>
    </dsp:sp>
    <dsp:sp modelId="{79D666D7-6B6B-4398-ABA5-18571013E899}">
      <dsp:nvSpPr>
        <dsp:cNvPr id="0" name=""/>
        <dsp:cNvSpPr/>
      </dsp:nvSpPr>
      <dsp:spPr>
        <a:xfrm>
          <a:off x="2820479" y="55583"/>
          <a:ext cx="2470500" cy="7998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 dirty="0"/>
            <a:t>Students </a:t>
          </a:r>
        </a:p>
      </dsp:txBody>
      <dsp:txXfrm>
        <a:off x="2820479" y="55583"/>
        <a:ext cx="2470500" cy="799818"/>
      </dsp:txXfrm>
    </dsp:sp>
    <dsp:sp modelId="{9D7CF344-515B-48FC-8822-DA47B916E439}">
      <dsp:nvSpPr>
        <dsp:cNvPr id="0" name=""/>
        <dsp:cNvSpPr/>
      </dsp:nvSpPr>
      <dsp:spPr>
        <a:xfrm>
          <a:off x="2820479" y="855402"/>
          <a:ext cx="2470500" cy="328181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Teams of 4-6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propose solution to address need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build a prototype</a:t>
          </a:r>
        </a:p>
      </dsp:txBody>
      <dsp:txXfrm>
        <a:off x="2820479" y="855402"/>
        <a:ext cx="2470500" cy="3281819"/>
      </dsp:txXfrm>
    </dsp:sp>
    <dsp:sp modelId="{D6FA066F-4680-4D5D-861F-6A313A2E0421}">
      <dsp:nvSpPr>
        <dsp:cNvPr id="0" name=""/>
        <dsp:cNvSpPr/>
      </dsp:nvSpPr>
      <dsp:spPr>
        <a:xfrm>
          <a:off x="5636849" y="55583"/>
          <a:ext cx="2470500" cy="7998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 dirty="0"/>
            <a:t>Faculty</a:t>
          </a:r>
        </a:p>
      </dsp:txBody>
      <dsp:txXfrm>
        <a:off x="5636849" y="55583"/>
        <a:ext cx="2470500" cy="799818"/>
      </dsp:txXfrm>
    </dsp:sp>
    <dsp:sp modelId="{4A28F67B-93B9-426F-B845-0CFFD6B12B30}">
      <dsp:nvSpPr>
        <dsp:cNvPr id="0" name=""/>
        <dsp:cNvSpPr/>
      </dsp:nvSpPr>
      <dsp:spPr>
        <a:xfrm>
          <a:off x="5636849" y="855402"/>
          <a:ext cx="2470500" cy="328181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Evaluate student proposal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Supervise and grade students</a:t>
          </a:r>
        </a:p>
      </dsp:txBody>
      <dsp:txXfrm>
        <a:off x="5636849" y="855402"/>
        <a:ext cx="2470500" cy="3281819"/>
      </dsp:txXfrm>
    </dsp:sp>
    <dsp:sp modelId="{D267CBAA-E616-40C2-8E0B-41979111A9DB}">
      <dsp:nvSpPr>
        <dsp:cNvPr id="0" name=""/>
        <dsp:cNvSpPr/>
      </dsp:nvSpPr>
      <dsp:spPr>
        <a:xfrm>
          <a:off x="8453219" y="55583"/>
          <a:ext cx="2470500" cy="7998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 dirty="0"/>
            <a:t>Admin and Management</a:t>
          </a:r>
        </a:p>
      </dsp:txBody>
      <dsp:txXfrm>
        <a:off x="8453219" y="55583"/>
        <a:ext cx="2470500" cy="799818"/>
      </dsp:txXfrm>
    </dsp:sp>
    <dsp:sp modelId="{AC1DA91C-D103-4EC2-93E6-7CB6D4C5C029}">
      <dsp:nvSpPr>
        <dsp:cNvPr id="0" name=""/>
        <dsp:cNvSpPr/>
      </dsp:nvSpPr>
      <dsp:spPr>
        <a:xfrm>
          <a:off x="8453219" y="855402"/>
          <a:ext cx="2470500" cy="328181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NDAs and confidentiality agreements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Student claims (up to $200)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Timelines and other general matters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</dsp:txBody>
      <dsp:txXfrm>
        <a:off x="8453219" y="855402"/>
        <a:ext cx="2470500" cy="32818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BC7B0-D8F8-46C4-820A-90F2D7602237}">
      <dsp:nvSpPr>
        <dsp:cNvPr id="0" name=""/>
        <dsp:cNvSpPr/>
      </dsp:nvSpPr>
      <dsp:spPr>
        <a:xfrm>
          <a:off x="4108" y="319133"/>
          <a:ext cx="2470500" cy="7605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 dirty="0"/>
            <a:t>Sponsors </a:t>
          </a:r>
        </a:p>
      </dsp:txBody>
      <dsp:txXfrm>
        <a:off x="4108" y="319133"/>
        <a:ext cx="2470500" cy="760556"/>
      </dsp:txXfrm>
    </dsp:sp>
    <dsp:sp modelId="{A06E5C73-5944-4F4A-B4A2-759262BC31ED}">
      <dsp:nvSpPr>
        <dsp:cNvPr id="0" name=""/>
        <dsp:cNvSpPr/>
      </dsp:nvSpPr>
      <dsp:spPr>
        <a:xfrm>
          <a:off x="4108" y="1079690"/>
          <a:ext cx="2470500" cy="279398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provide a research question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Actively mentor students during the proposal and project period (duration of 7-8 months)</a:t>
          </a:r>
        </a:p>
      </dsp:txBody>
      <dsp:txXfrm>
        <a:off x="4108" y="1079690"/>
        <a:ext cx="2470500" cy="2793981"/>
      </dsp:txXfrm>
    </dsp:sp>
    <dsp:sp modelId="{9EBCFE25-A5EE-4C16-9ABC-6B207A749A81}">
      <dsp:nvSpPr>
        <dsp:cNvPr id="0" name=""/>
        <dsp:cNvSpPr/>
      </dsp:nvSpPr>
      <dsp:spPr>
        <a:xfrm>
          <a:off x="2820479" y="319133"/>
          <a:ext cx="2470500" cy="7605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 dirty="0"/>
            <a:t>Students </a:t>
          </a:r>
        </a:p>
      </dsp:txBody>
      <dsp:txXfrm>
        <a:off x="2820479" y="319133"/>
        <a:ext cx="2470500" cy="760556"/>
      </dsp:txXfrm>
    </dsp:sp>
    <dsp:sp modelId="{C155AD1B-A30F-432D-8BB9-A1A08535999D}">
      <dsp:nvSpPr>
        <dsp:cNvPr id="0" name=""/>
        <dsp:cNvSpPr/>
      </dsp:nvSpPr>
      <dsp:spPr>
        <a:xfrm>
          <a:off x="2820479" y="1079690"/>
          <a:ext cx="2470500" cy="279398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Teams of 2-3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Formulate a research proposal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Find a suitable faculty supervisor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Plan and Execute the research project</a:t>
          </a:r>
        </a:p>
      </dsp:txBody>
      <dsp:txXfrm>
        <a:off x="2820479" y="1079690"/>
        <a:ext cx="2470500" cy="2793981"/>
      </dsp:txXfrm>
    </dsp:sp>
    <dsp:sp modelId="{2DDAC891-1E5D-4FEA-87D0-59E5BE8070FF}">
      <dsp:nvSpPr>
        <dsp:cNvPr id="0" name=""/>
        <dsp:cNvSpPr/>
      </dsp:nvSpPr>
      <dsp:spPr>
        <a:xfrm>
          <a:off x="5636849" y="319133"/>
          <a:ext cx="2470500" cy="7605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 dirty="0"/>
            <a:t>Faculty</a:t>
          </a:r>
        </a:p>
      </dsp:txBody>
      <dsp:txXfrm>
        <a:off x="5636849" y="319133"/>
        <a:ext cx="2470500" cy="760556"/>
      </dsp:txXfrm>
    </dsp:sp>
    <dsp:sp modelId="{5D65D86F-450C-4A00-B3B0-A62BC774022F}">
      <dsp:nvSpPr>
        <dsp:cNvPr id="0" name=""/>
        <dsp:cNvSpPr/>
      </dsp:nvSpPr>
      <dsp:spPr>
        <a:xfrm>
          <a:off x="5636849" y="1079690"/>
          <a:ext cx="2470500" cy="279398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Evaluate student proposal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Supervise and grade students</a:t>
          </a:r>
        </a:p>
      </dsp:txBody>
      <dsp:txXfrm>
        <a:off x="5636849" y="1079690"/>
        <a:ext cx="2470500" cy="2793981"/>
      </dsp:txXfrm>
    </dsp:sp>
    <dsp:sp modelId="{0DBB375E-FD95-4DA5-8EF7-87129CB59937}">
      <dsp:nvSpPr>
        <dsp:cNvPr id="0" name=""/>
        <dsp:cNvSpPr/>
      </dsp:nvSpPr>
      <dsp:spPr>
        <a:xfrm>
          <a:off x="8453219" y="319133"/>
          <a:ext cx="2470500" cy="76055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 dirty="0"/>
            <a:t>Admin and Management</a:t>
          </a:r>
        </a:p>
      </dsp:txBody>
      <dsp:txXfrm>
        <a:off x="8453219" y="319133"/>
        <a:ext cx="2470500" cy="760556"/>
      </dsp:txXfrm>
    </dsp:sp>
    <dsp:sp modelId="{CA1EFEC0-6C94-481F-AFCA-85ED16D0B5A6}">
      <dsp:nvSpPr>
        <dsp:cNvPr id="0" name=""/>
        <dsp:cNvSpPr/>
      </dsp:nvSpPr>
      <dsp:spPr>
        <a:xfrm>
          <a:off x="8453219" y="1079690"/>
          <a:ext cx="2470500" cy="279398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NDAs and confidentiality agreements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Student claims (up to $200)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Timelines and other general matters</a:t>
          </a:r>
        </a:p>
      </dsp:txBody>
      <dsp:txXfrm>
        <a:off x="8453219" y="1079690"/>
        <a:ext cx="2470500" cy="27939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55B75-731D-41CD-99BF-8E1786C6A66B}">
      <dsp:nvSpPr>
        <dsp:cNvPr id="0" name=""/>
        <dsp:cNvSpPr/>
      </dsp:nvSpPr>
      <dsp:spPr>
        <a:xfrm>
          <a:off x="0" y="671"/>
          <a:ext cx="6263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B168B7-EC82-4F58-965F-F7DAF2901802}">
      <dsp:nvSpPr>
        <dsp:cNvPr id="0" name=""/>
        <dsp:cNvSpPr/>
      </dsp:nvSpPr>
      <dsp:spPr>
        <a:xfrm>
          <a:off x="0" y="671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Business and operations improvement</a:t>
          </a:r>
        </a:p>
      </dsp:txBody>
      <dsp:txXfrm>
        <a:off x="0" y="671"/>
        <a:ext cx="6263640" cy="786192"/>
      </dsp:txXfrm>
    </dsp:sp>
    <dsp:sp modelId="{3C95AF58-4F27-4C31-A063-6B10F042B468}">
      <dsp:nvSpPr>
        <dsp:cNvPr id="0" name=""/>
        <dsp:cNvSpPr/>
      </dsp:nvSpPr>
      <dsp:spPr>
        <a:xfrm>
          <a:off x="0" y="786863"/>
          <a:ext cx="6263640" cy="0"/>
        </a:xfrm>
        <a:prstGeom prst="line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accent2">
              <a:hueOff val="-242561"/>
              <a:satOff val="-13988"/>
              <a:lumOff val="14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CE53F0-6370-40C6-9975-80C1B6A7CF49}">
      <dsp:nvSpPr>
        <dsp:cNvPr id="0" name=""/>
        <dsp:cNvSpPr/>
      </dsp:nvSpPr>
      <dsp:spPr>
        <a:xfrm>
          <a:off x="0" y="786863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Data warehousing and analytics</a:t>
          </a:r>
        </a:p>
      </dsp:txBody>
      <dsp:txXfrm>
        <a:off x="0" y="786863"/>
        <a:ext cx="6263640" cy="786192"/>
      </dsp:txXfrm>
    </dsp:sp>
    <dsp:sp modelId="{DAE8D278-CF89-488E-A181-FBB2DA92D4E2}">
      <dsp:nvSpPr>
        <dsp:cNvPr id="0" name=""/>
        <dsp:cNvSpPr/>
      </dsp:nvSpPr>
      <dsp:spPr>
        <a:xfrm>
          <a:off x="0" y="1573055"/>
          <a:ext cx="6263640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40CC0-0934-4642-BBE8-ADBF711394E0}">
      <dsp:nvSpPr>
        <dsp:cNvPr id="0" name=""/>
        <dsp:cNvSpPr/>
      </dsp:nvSpPr>
      <dsp:spPr>
        <a:xfrm>
          <a:off x="0" y="1573055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Design thinking</a:t>
          </a:r>
        </a:p>
      </dsp:txBody>
      <dsp:txXfrm>
        <a:off x="0" y="1573055"/>
        <a:ext cx="6263640" cy="786192"/>
      </dsp:txXfrm>
    </dsp:sp>
    <dsp:sp modelId="{187E9B3E-FD80-4207-9CEF-53843201A138}">
      <dsp:nvSpPr>
        <dsp:cNvPr id="0" name=""/>
        <dsp:cNvSpPr/>
      </dsp:nvSpPr>
      <dsp:spPr>
        <a:xfrm>
          <a:off x="0" y="2359247"/>
          <a:ext cx="6263640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D1380-A99D-429F-988B-3ABBD562AAE3}">
      <dsp:nvSpPr>
        <dsp:cNvPr id="0" name=""/>
        <dsp:cNvSpPr/>
      </dsp:nvSpPr>
      <dsp:spPr>
        <a:xfrm>
          <a:off x="0" y="2359247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Smart Technologies</a:t>
          </a:r>
        </a:p>
      </dsp:txBody>
      <dsp:txXfrm>
        <a:off x="0" y="2359247"/>
        <a:ext cx="6263640" cy="786192"/>
      </dsp:txXfrm>
    </dsp:sp>
    <dsp:sp modelId="{6F3E0762-6701-4F89-BF89-BE7CCDAF7F8C}">
      <dsp:nvSpPr>
        <dsp:cNvPr id="0" name=""/>
        <dsp:cNvSpPr/>
      </dsp:nvSpPr>
      <dsp:spPr>
        <a:xfrm>
          <a:off x="0" y="3145440"/>
          <a:ext cx="6263640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E48CD-C057-4E87-A575-5BA27FFB6A52}">
      <dsp:nvSpPr>
        <dsp:cNvPr id="0" name=""/>
        <dsp:cNvSpPr/>
      </dsp:nvSpPr>
      <dsp:spPr>
        <a:xfrm>
          <a:off x="0" y="3145440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Web/ Mobile App development</a:t>
          </a:r>
        </a:p>
      </dsp:txBody>
      <dsp:txXfrm>
        <a:off x="0" y="3145440"/>
        <a:ext cx="6263640" cy="786192"/>
      </dsp:txXfrm>
    </dsp:sp>
    <dsp:sp modelId="{F1FD6E13-045E-4AFF-830C-875FF7DF86A0}">
      <dsp:nvSpPr>
        <dsp:cNvPr id="0" name=""/>
        <dsp:cNvSpPr/>
      </dsp:nvSpPr>
      <dsp:spPr>
        <a:xfrm>
          <a:off x="0" y="3931632"/>
          <a:ext cx="6263640" cy="0"/>
        </a:xfrm>
        <a:prstGeom prst="line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accent2">
              <a:hueOff val="-1212803"/>
              <a:satOff val="-69940"/>
              <a:lumOff val="71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B8411-BC01-4D3F-B54E-AE2E8BD0FA04}">
      <dsp:nvSpPr>
        <dsp:cNvPr id="0" name=""/>
        <dsp:cNvSpPr/>
      </dsp:nvSpPr>
      <dsp:spPr>
        <a:xfrm>
          <a:off x="0" y="3931632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hlinkClick xmlns:r="http://schemas.openxmlformats.org/officeDocument/2006/relationships" r:id="rId1"/>
            </a:rPr>
            <a:t>Projects proposed by other organizations</a:t>
          </a:r>
          <a:endParaRPr lang="en-US" sz="2800" kern="1200" dirty="0"/>
        </a:p>
      </dsp:txBody>
      <dsp:txXfrm>
        <a:off x="0" y="3931632"/>
        <a:ext cx="6263640" cy="786192"/>
      </dsp:txXfrm>
    </dsp:sp>
    <dsp:sp modelId="{9A202FD2-7874-4E6B-A368-64BAFCA03D86}">
      <dsp:nvSpPr>
        <dsp:cNvPr id="0" name=""/>
        <dsp:cNvSpPr/>
      </dsp:nvSpPr>
      <dsp:spPr>
        <a:xfrm>
          <a:off x="0" y="4717824"/>
          <a:ext cx="6263640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E8829D-6206-4ECA-97D6-6F681D13EEF0}">
      <dsp:nvSpPr>
        <dsp:cNvPr id="0" name=""/>
        <dsp:cNvSpPr/>
      </dsp:nvSpPr>
      <dsp:spPr>
        <a:xfrm>
          <a:off x="0" y="4717824"/>
          <a:ext cx="6263640" cy="78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hlinkClick xmlns:r="http://schemas.openxmlformats.org/officeDocument/2006/relationships" r:id="rId2"/>
            </a:rPr>
            <a:t>Sample projects done by students </a:t>
          </a:r>
          <a:endParaRPr lang="en-US" sz="2800" kern="1200" dirty="0"/>
        </a:p>
      </dsp:txBody>
      <dsp:txXfrm>
        <a:off x="0" y="4717824"/>
        <a:ext cx="6263640" cy="7861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837DE-89DD-413B-8F82-80B416442864}">
      <dsp:nvSpPr>
        <dsp:cNvPr id="0" name=""/>
        <dsp:cNvSpPr/>
      </dsp:nvSpPr>
      <dsp:spPr>
        <a:xfrm>
          <a:off x="1747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4E859-A29E-4912-9BDE-E6EFA0373410}">
      <dsp:nvSpPr>
        <dsp:cNvPr id="0" name=""/>
        <dsp:cNvSpPr/>
      </dsp:nvSpPr>
      <dsp:spPr>
        <a:xfrm>
          <a:off x="559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>
              <a:hlinkClick xmlns:r="http://schemas.openxmlformats.org/officeDocument/2006/relationships" r:id="rId3"/>
            </a:rPr>
            <a:t>Grade distribution</a:t>
          </a:r>
          <a:endParaRPr lang="en-US" sz="2500" kern="1200"/>
        </a:p>
      </dsp:txBody>
      <dsp:txXfrm>
        <a:off x="559800" y="3022743"/>
        <a:ext cx="4320000" cy="720000"/>
      </dsp:txXfrm>
    </dsp:sp>
    <dsp:sp modelId="{946F53A0-F7C8-41D7-BFDB-34C24A3D8C2F}">
      <dsp:nvSpPr>
        <dsp:cNvPr id="0" name=""/>
        <dsp:cNvSpPr/>
      </dsp:nvSpPr>
      <dsp:spPr>
        <a:xfrm>
          <a:off x="6823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30AD2-5202-4960-8D42-ACFBCE99D458}">
      <dsp:nvSpPr>
        <dsp:cNvPr id="0" name=""/>
        <dsp:cNvSpPr/>
      </dsp:nvSpPr>
      <dsp:spPr>
        <a:xfrm>
          <a:off x="5635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>
              <a:hlinkClick xmlns:r="http://schemas.openxmlformats.org/officeDocument/2006/relationships" r:id="rId6"/>
            </a:rPr>
            <a:t>Grading Rubrics and other details</a:t>
          </a:r>
          <a:endParaRPr lang="en-US" sz="2500" kern="1200"/>
        </a:p>
      </dsp:txBody>
      <dsp:txXfrm>
        <a:off x="5635800" y="3022743"/>
        <a:ext cx="432000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CD95A-D481-4125-A675-9959A83FC696}">
      <dsp:nvSpPr>
        <dsp:cNvPr id="0" name=""/>
        <dsp:cNvSpPr/>
      </dsp:nvSpPr>
      <dsp:spPr>
        <a:xfrm>
          <a:off x="0" y="47197"/>
          <a:ext cx="10927829" cy="4557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Year 3 or Year 4 students</a:t>
          </a:r>
        </a:p>
      </dsp:txBody>
      <dsp:txXfrm>
        <a:off x="22246" y="69443"/>
        <a:ext cx="10883337" cy="411223"/>
      </dsp:txXfrm>
    </dsp:sp>
    <dsp:sp modelId="{5BFD7673-ABC8-48C8-88DA-736D89F60FB6}">
      <dsp:nvSpPr>
        <dsp:cNvPr id="0" name=""/>
        <dsp:cNvSpPr/>
      </dsp:nvSpPr>
      <dsp:spPr>
        <a:xfrm>
          <a:off x="0" y="557632"/>
          <a:ext cx="10927829" cy="455715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Compulsary skills</a:t>
          </a:r>
        </a:p>
      </dsp:txBody>
      <dsp:txXfrm>
        <a:off x="22246" y="579878"/>
        <a:ext cx="10883337" cy="411223"/>
      </dsp:txXfrm>
    </dsp:sp>
    <dsp:sp modelId="{8FC53201-8F42-45E8-85EC-1BCC6050E2C0}">
      <dsp:nvSpPr>
        <dsp:cNvPr id="0" name=""/>
        <dsp:cNvSpPr/>
      </dsp:nvSpPr>
      <dsp:spPr>
        <a:xfrm>
          <a:off x="0" y="1013347"/>
          <a:ext cx="10927829" cy="1573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95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Core Programming language: Python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Web App Development: Javascript, JSON/ REST API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Data Management: MySQL, Data Modelling, Database Design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Business Process Modelling: Use-Case, workflow, IT Solution Modelling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Enterprise solution Development: Microservices Architecture and Development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Enterprise Solution Management: Devops, Continuous Integration</a:t>
          </a:r>
        </a:p>
      </dsp:txBody>
      <dsp:txXfrm>
        <a:off x="0" y="1013347"/>
        <a:ext cx="10927829" cy="1573199"/>
      </dsp:txXfrm>
    </dsp:sp>
    <dsp:sp modelId="{E280F231-525B-4380-BED8-C173456EB067}">
      <dsp:nvSpPr>
        <dsp:cNvPr id="0" name=""/>
        <dsp:cNvSpPr/>
      </dsp:nvSpPr>
      <dsp:spPr>
        <a:xfrm>
          <a:off x="0" y="2586547"/>
          <a:ext cx="10927829" cy="455715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Popular electives</a:t>
          </a:r>
        </a:p>
      </dsp:txBody>
      <dsp:txXfrm>
        <a:off x="22246" y="2608793"/>
        <a:ext cx="10883337" cy="411223"/>
      </dsp:txXfrm>
    </dsp:sp>
    <dsp:sp modelId="{EE0B1F01-1D58-4179-9D32-AB8130F36645}">
      <dsp:nvSpPr>
        <dsp:cNvPr id="0" name=""/>
        <dsp:cNvSpPr/>
      </dsp:nvSpPr>
      <dsp:spPr>
        <a:xfrm>
          <a:off x="0" y="3042262"/>
          <a:ext cx="10927829" cy="1042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95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Analytics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Data Mining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Machine Learning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Foundations of cybersecurity </a:t>
          </a:r>
        </a:p>
      </dsp:txBody>
      <dsp:txXfrm>
        <a:off x="0" y="3042262"/>
        <a:ext cx="10927829" cy="1042245"/>
      </dsp:txXfrm>
    </dsp:sp>
    <dsp:sp modelId="{471F9995-8C58-48A0-8EB2-578FA7F6DFD5}">
      <dsp:nvSpPr>
        <dsp:cNvPr id="0" name=""/>
        <dsp:cNvSpPr/>
      </dsp:nvSpPr>
      <dsp:spPr>
        <a:xfrm>
          <a:off x="0" y="4084507"/>
          <a:ext cx="10927829" cy="45571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More information on the SMU IS curriculum is available </a:t>
          </a:r>
          <a:r>
            <a:rPr lang="en-US" sz="1900" kern="1200">
              <a:hlinkClick xmlns:r="http://schemas.openxmlformats.org/officeDocument/2006/relationships" r:id="rId1"/>
            </a:rPr>
            <a:t>here</a:t>
          </a:r>
          <a:endParaRPr lang="en-US" sz="1900" kern="1200"/>
        </a:p>
      </dsp:txBody>
      <dsp:txXfrm>
        <a:off x="22246" y="4106753"/>
        <a:ext cx="10883337" cy="411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42689-59CD-F983-67AC-147DA5202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20F176-50E3-1CD4-B56F-3BD9460A91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CEEB8-C837-B1EB-6614-22DD24083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A6C9-0E55-42BC-B810-2E39768FF9B1}" type="datetimeFigureOut">
              <a:rPr lang="en-SG" smtClean="0"/>
              <a:t>26/1/2023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7B130-A874-98DA-C617-D70B7C8E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3962E-0039-9FDF-BCDC-25409E125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439-D31E-4631-9475-091F510CD9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8867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0E00B-E1D2-C2CE-FAC5-3DA0BBA86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E82D59-3698-5541-4E00-17BCD5F9A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B0116-0B1A-9802-B8FB-021964C78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A6C9-0E55-42BC-B810-2E39768FF9B1}" type="datetimeFigureOut">
              <a:rPr lang="en-SG" smtClean="0"/>
              <a:t>26/1/2023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0E4F0-5757-3838-59B6-0D6DB239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D37A7-1972-2D94-1D3C-1F82E9817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439-D31E-4631-9475-091F510CD9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0132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3B2E83-2B28-F284-201E-1810B3BFE2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ED5C18-F643-CFF3-351C-A9A533135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D3C51-CA12-F04A-D611-063C73C14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A6C9-0E55-42BC-B810-2E39768FF9B1}" type="datetimeFigureOut">
              <a:rPr lang="en-SG" smtClean="0"/>
              <a:t>26/1/2023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86333-E1D4-6DE7-726F-EFB1BA9A2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81AE3-0035-E2C5-27F6-9472375E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439-D31E-4631-9475-091F510CD9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1393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3AD6D-3714-2A4E-ECD0-CC1EA2E87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75B67-8CCD-F078-16DE-B5060D263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DB706-6C6A-AE52-9CB1-49F2E5F46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A6C9-0E55-42BC-B810-2E39768FF9B1}" type="datetimeFigureOut">
              <a:rPr lang="en-SG" smtClean="0"/>
              <a:t>26/1/2023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6B1E4-C56F-DD75-B0E3-3C91C09DE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48141-3310-29C6-D4D0-DFBE88071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439-D31E-4631-9475-091F510CD9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9435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590B9-3085-F5BE-D6DD-98C27A73B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6907C-6BBF-55AB-6FE0-CFDAF2B95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10FD5-EAE0-DA47-5564-666D5CBF3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A6C9-0E55-42BC-B810-2E39768FF9B1}" type="datetimeFigureOut">
              <a:rPr lang="en-SG" smtClean="0"/>
              <a:t>26/1/2023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58A8A-AC81-16C3-40A1-6FA3F2F24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A7863-618B-0F45-8C22-63097068C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439-D31E-4631-9475-091F510CD9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9935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CA68B-C096-2B80-9CDD-862300B8C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5BD67-07E2-B6A5-5AEA-37B9C5E5B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4A69DE-000C-CE63-F362-AC78D7E6A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8D99D-BFEC-3533-068B-4BAFAFAF1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A6C9-0E55-42BC-B810-2E39768FF9B1}" type="datetimeFigureOut">
              <a:rPr lang="en-SG" smtClean="0"/>
              <a:t>26/1/2023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D848F-640D-D840-74AF-E840154A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BB6CD-537A-BAC8-33BA-815F0A640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439-D31E-4631-9475-091F510CD9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9797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D5CF-B46D-E248-AF36-ECDCC44C5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C7F5D-2942-23EF-3ADE-4594A8B7A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936D0-8072-DCBD-5465-14CEF1B19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16B06C-387B-E92B-414B-2FA1D63A8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87FE63-6F8E-D324-9F2C-7399D8D5DB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A66C12-CE96-A559-4505-D9B89AE81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A6C9-0E55-42BC-B810-2E39768FF9B1}" type="datetimeFigureOut">
              <a:rPr lang="en-SG" smtClean="0"/>
              <a:t>26/1/2023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CBFA6E-FD6C-ADF7-12A0-0BE68CD67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C0725F-8759-D27B-D42F-B6472F184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439-D31E-4631-9475-091F510CD9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8226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DA799-96FD-D80B-2014-57A10F7F2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9B9FE-46F3-3BEB-D822-CEEE686EE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A6C9-0E55-42BC-B810-2E39768FF9B1}" type="datetimeFigureOut">
              <a:rPr lang="en-SG" smtClean="0"/>
              <a:t>26/1/2023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670C3E-742C-946C-F333-F35B9CB72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FB331-B818-E155-373B-8D6A9F17E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439-D31E-4631-9475-091F510CD9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5674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CF8D32-D065-A8FC-2D68-8D7C893B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A6C9-0E55-42BC-B810-2E39768FF9B1}" type="datetimeFigureOut">
              <a:rPr lang="en-SG" smtClean="0"/>
              <a:t>26/1/2023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653005-4931-2CAB-C58E-FF21D4DB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F681C7-F64F-A15E-8A29-21DEF7217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439-D31E-4631-9475-091F510CD9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6759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33D40-F29F-5C5E-17EB-69547D94F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C9C96-9E1E-DE2F-92C8-2D6BC8CAF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3F250C-1638-3F35-2F4E-9C018C738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E6C22-500D-5098-5964-95027F7F7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A6C9-0E55-42BC-B810-2E39768FF9B1}" type="datetimeFigureOut">
              <a:rPr lang="en-SG" smtClean="0"/>
              <a:t>26/1/2023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1B305-DC25-A280-A563-1CA3EDABC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8AE92C-4D54-EE6D-BF57-FF50B1E80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439-D31E-4631-9475-091F510CD9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3801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0357F-761B-86AE-8816-3000F80FB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F326FA-7424-943A-586B-33B7C092F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1CE3D8-0676-605D-0EDC-385D0AF76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145F4-4A82-BFB0-A75D-4CE48C4FD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A6C9-0E55-42BC-B810-2E39768FF9B1}" type="datetimeFigureOut">
              <a:rPr lang="en-SG" smtClean="0"/>
              <a:t>26/1/2023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0BBFC-1268-EA33-4B4F-FA776A02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E5F20-8F58-7E18-9C33-4344E4B91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439-D31E-4631-9475-091F510CD9E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2435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82E944-7852-E7DE-2185-B463AE7F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9CDA9-9898-806D-9390-F8861BAEC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70EB8-5B3C-B855-818C-AA4765657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0A6C9-0E55-42BC-B810-2E39768FF9B1}" type="datetimeFigureOut">
              <a:rPr lang="en-SG" smtClean="0"/>
              <a:t>26/1/2023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6752B-2858-FE10-7EBA-1F7CE3036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56BB3-6262-99B0-1F63-36E52C1D7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01439-D31E-4631-9475-091F510CD9EB}" type="slidenum">
              <a:rPr lang="en-SG" smtClean="0"/>
              <a:t>‹#›</a:t>
            </a:fld>
            <a:endParaRPr lang="en-SG"/>
          </a:p>
        </p:txBody>
      </p:sp>
      <p:sp>
        <p:nvSpPr>
          <p:cNvPr id="7" name="MSIPCMContentMarking" descr="{&quot;HashCode&quot;:1068245140,&quot;Placement&quot;:&quot;Header&quot;,&quot;Top&quot;:0.0,&quot;Left&quot;:421.1819,&quot;SlideWidth&quot;:960,&quot;SlideHeight&quot;:540}">
            <a:extLst>
              <a:ext uri="{FF2B5EF4-FFF2-40B4-BE49-F238E27FC236}">
                <a16:creationId xmlns:a16="http://schemas.microsoft.com/office/drawing/2014/main" id="{ABF34304-0411-317A-838D-AC2A859569C9}"/>
              </a:ext>
            </a:extLst>
          </p:cNvPr>
          <p:cNvSpPr txBox="1"/>
          <p:nvPr userDrawn="1"/>
        </p:nvSpPr>
        <p:spPr>
          <a:xfrm>
            <a:off x="5349010" y="0"/>
            <a:ext cx="1493980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SG" sz="800">
                <a:solidFill>
                  <a:srgbClr val="000000"/>
                </a:solidFill>
                <a:latin typeface="Calibri" panose="020F0502020204030204" pitchFamily="34" charset="0"/>
              </a:rPr>
              <a:t>SMU Classification: Restricted</a:t>
            </a:r>
          </a:p>
        </p:txBody>
      </p:sp>
    </p:spTree>
    <p:extLst>
      <p:ext uri="{BB962C8B-B14F-4D97-AF65-F5344CB8AC3E}">
        <p14:creationId xmlns:p14="http://schemas.microsoft.com/office/powerpoint/2010/main" val="400363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smu.edu.sg/ISProjectExperience/Proposed_projects" TargetMode="External"/><Relationship Id="rId2" Type="http://schemas.openxmlformats.org/officeDocument/2006/relationships/hyperlink" Target="mailto:kiruthikar@smu.edu.s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9770F6-15FF-4173-2545-98349FFE8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School of Computing and Information Systems</a:t>
            </a:r>
            <a:endParaRPr lang="en-SG" sz="4800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A4C54-6E24-2BC7-7E56-E039C5587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IS Project Experience (IS483/ IS485)</a:t>
            </a:r>
          </a:p>
          <a:p>
            <a:pPr algn="r"/>
            <a:r>
              <a:rPr lang="en-US">
                <a:solidFill>
                  <a:srgbClr val="FFFFFF"/>
                </a:solidFill>
              </a:rPr>
              <a:t>Sponsor deck</a:t>
            </a:r>
            <a:endParaRPr lang="en-SG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24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2B1E4B-C117-89EA-E7F4-7EDA651AF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Student profile</a:t>
            </a:r>
            <a:endParaRPr lang="en-SG" sz="4000">
              <a:solidFill>
                <a:srgbClr val="FFFFFF"/>
              </a:solidFill>
            </a:endParaRP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4446556A-1D4A-8D78-85E7-A61F60E854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155277"/>
              </p:ext>
            </p:extLst>
          </p:nvPr>
        </p:nvGraphicFramePr>
        <p:xfrm>
          <a:off x="644056" y="1717965"/>
          <a:ext cx="10927829" cy="4587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170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31459-30B0-67CE-0FA5-888CBC1A9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IS483 and IS485</a:t>
            </a:r>
            <a:endParaRPr lang="en-SG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3C6124F-37A1-54A8-296B-2DEA0841EE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818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D37030-F37D-8EDC-D6F4-78B25ABCC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IS483 stakeholder roles</a:t>
            </a:r>
            <a:endParaRPr lang="en-SG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E6791A-3097-CE80-1093-01604589DA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901684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2638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D37030-F37D-8EDC-D6F4-78B25ABCC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IS485 Stakeholder roles</a:t>
            </a:r>
            <a:endParaRPr lang="en-SG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E6791A-3097-CE80-1093-01604589DA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643942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529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98E5F3-09E5-376A-0F9F-4916F296D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Types of projects include but not limited to</a:t>
            </a:r>
            <a:endParaRPr lang="en-SG" sz="60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9BF3D5C-02CC-453E-EFEA-F1B614385C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92925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917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D23194-45E4-480D-68B9-76F99FD0B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Timelines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3C4A6D0-6091-16FF-08A8-391341224F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035156"/>
              </p:ext>
            </p:extLst>
          </p:nvPr>
        </p:nvGraphicFramePr>
        <p:xfrm>
          <a:off x="970778" y="1675227"/>
          <a:ext cx="10250445" cy="4394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940">
                  <a:extLst>
                    <a:ext uri="{9D8B030D-6E8A-4147-A177-3AD203B41FA5}">
                      <a16:colId xmlns:a16="http://schemas.microsoft.com/office/drawing/2014/main" val="1406250477"/>
                    </a:ext>
                  </a:extLst>
                </a:gridCol>
                <a:gridCol w="2042029">
                  <a:extLst>
                    <a:ext uri="{9D8B030D-6E8A-4147-A177-3AD203B41FA5}">
                      <a16:colId xmlns:a16="http://schemas.microsoft.com/office/drawing/2014/main" val="4115288279"/>
                    </a:ext>
                  </a:extLst>
                </a:gridCol>
                <a:gridCol w="2867284">
                  <a:extLst>
                    <a:ext uri="{9D8B030D-6E8A-4147-A177-3AD203B41FA5}">
                      <a16:colId xmlns:a16="http://schemas.microsoft.com/office/drawing/2014/main" val="1789520753"/>
                    </a:ext>
                  </a:extLst>
                </a:gridCol>
                <a:gridCol w="2608192">
                  <a:extLst>
                    <a:ext uri="{9D8B030D-6E8A-4147-A177-3AD203B41FA5}">
                      <a16:colId xmlns:a16="http://schemas.microsoft.com/office/drawing/2014/main" val="3098699487"/>
                    </a:ext>
                  </a:extLst>
                </a:gridCol>
              </a:tblGrid>
              <a:tr h="718549">
                <a:tc>
                  <a:txBody>
                    <a:bodyPr/>
                    <a:lstStyle/>
                    <a:p>
                      <a:r>
                        <a:rPr lang="en-US" sz="1400" dirty="0"/>
                        <a:t>Event</a:t>
                      </a:r>
                      <a:endParaRPr lang="en-SG" sz="1400" dirty="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Time</a:t>
                      </a:r>
                      <a:endParaRPr lang="en-SG" sz="1400" dirty="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Students doing their projects in Aug – Nov term </a:t>
                      </a:r>
                      <a:r>
                        <a:rPr lang="en-US" sz="1400" dirty="0" err="1"/>
                        <a:t>typicaly</a:t>
                      </a:r>
                      <a:r>
                        <a:rPr lang="en-US" sz="1400"/>
                        <a:t> execute this step in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Students doing their projects in the Jan – April term typically execute this step in </a:t>
                      </a:r>
                      <a:endParaRPr lang="en-SG" sz="1400"/>
                    </a:p>
                  </a:txBody>
                  <a:tcPr marL="69091" marR="69091" marT="34546" marB="34546"/>
                </a:tc>
                <a:extLst>
                  <a:ext uri="{0D108BD9-81ED-4DB2-BD59-A6C34878D82A}">
                    <a16:rowId xmlns:a16="http://schemas.microsoft.com/office/drawing/2014/main" val="2276694149"/>
                  </a:ext>
                </a:extLst>
              </a:tr>
              <a:tr h="511275">
                <a:tc>
                  <a:txBody>
                    <a:bodyPr/>
                    <a:lstStyle/>
                    <a:p>
                      <a:r>
                        <a:rPr lang="en-US" sz="1400"/>
                        <a:t>Sponsors propose projects to SMU SCIS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Throughout the year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endParaRPr lang="en-SG" sz="1400"/>
                    </a:p>
                  </a:txBody>
                  <a:tcPr marL="69091" marR="69091" marT="34546" marB="34546"/>
                </a:tc>
                <a:extLst>
                  <a:ext uri="{0D108BD9-81ED-4DB2-BD59-A6C34878D82A}">
                    <a16:rowId xmlns:a16="http://schemas.microsoft.com/office/drawing/2014/main" val="4035965639"/>
                  </a:ext>
                </a:extLst>
              </a:tr>
              <a:tr h="718549">
                <a:tc>
                  <a:txBody>
                    <a:bodyPr/>
                    <a:lstStyle/>
                    <a:p>
                      <a:r>
                        <a:rPr lang="en-US" sz="1400"/>
                        <a:t>Students approach sponsors to discuss project expectations and prepare proposal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12-20 weeks before the start of term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March-May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August-October</a:t>
                      </a:r>
                      <a:endParaRPr lang="en-SG" sz="1400"/>
                    </a:p>
                  </a:txBody>
                  <a:tcPr marL="69091" marR="69091" marT="34546" marB="34546"/>
                </a:tc>
                <a:extLst>
                  <a:ext uri="{0D108BD9-81ED-4DB2-BD59-A6C34878D82A}">
                    <a16:rowId xmlns:a16="http://schemas.microsoft.com/office/drawing/2014/main" val="3475295080"/>
                  </a:ext>
                </a:extLst>
              </a:tr>
              <a:tr h="718549">
                <a:tc>
                  <a:txBody>
                    <a:bodyPr/>
                    <a:lstStyle/>
                    <a:p>
                      <a:r>
                        <a:rPr lang="en-US" sz="1400"/>
                        <a:t>SMU faculty review, revise and approve proposal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Iterative process 4-12 weeks before start of term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May-July. All projects approved by mid July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Oct-December. All projects approved by early December</a:t>
                      </a:r>
                      <a:endParaRPr lang="en-SG" sz="1400"/>
                    </a:p>
                  </a:txBody>
                  <a:tcPr marL="69091" marR="69091" marT="34546" marB="34546"/>
                </a:tc>
                <a:extLst>
                  <a:ext uri="{0D108BD9-81ED-4DB2-BD59-A6C34878D82A}">
                    <a16:rowId xmlns:a16="http://schemas.microsoft.com/office/drawing/2014/main" val="2978881249"/>
                  </a:ext>
                </a:extLst>
              </a:tr>
              <a:tr h="511275">
                <a:tc>
                  <a:txBody>
                    <a:bodyPr/>
                    <a:lstStyle/>
                    <a:p>
                      <a:r>
                        <a:rPr lang="en-US" sz="1400"/>
                        <a:t>Preliminary work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4 weeks before start of term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mid July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December</a:t>
                      </a:r>
                      <a:endParaRPr lang="en-SG" sz="1400"/>
                    </a:p>
                  </a:txBody>
                  <a:tcPr marL="69091" marR="69091" marT="34546" marB="34546"/>
                </a:tc>
                <a:extLst>
                  <a:ext uri="{0D108BD9-81ED-4DB2-BD59-A6C34878D82A}">
                    <a16:rowId xmlns:a16="http://schemas.microsoft.com/office/drawing/2014/main" val="1110914934"/>
                  </a:ext>
                </a:extLst>
              </a:tr>
              <a:tr h="304002">
                <a:tc>
                  <a:txBody>
                    <a:bodyPr/>
                    <a:lstStyle/>
                    <a:p>
                      <a:r>
                        <a:rPr lang="en-US" sz="1400"/>
                        <a:t>Project Kickoff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Start of term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Mid august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January</a:t>
                      </a:r>
                      <a:endParaRPr lang="en-SG" sz="1400"/>
                    </a:p>
                  </a:txBody>
                  <a:tcPr marL="69091" marR="69091" marT="34546" marB="34546"/>
                </a:tc>
                <a:extLst>
                  <a:ext uri="{0D108BD9-81ED-4DB2-BD59-A6C34878D82A}">
                    <a16:rowId xmlns:a16="http://schemas.microsoft.com/office/drawing/2014/main" val="323095646"/>
                  </a:ext>
                </a:extLst>
              </a:tr>
              <a:tr h="304002">
                <a:tc>
                  <a:txBody>
                    <a:bodyPr/>
                    <a:lstStyle/>
                    <a:p>
                      <a:r>
                        <a:rPr lang="en-US" sz="1400"/>
                        <a:t>Mid term presentation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Week 6-8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October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February</a:t>
                      </a:r>
                      <a:endParaRPr lang="en-SG" sz="1400"/>
                    </a:p>
                  </a:txBody>
                  <a:tcPr marL="69091" marR="69091" marT="34546" marB="34546"/>
                </a:tc>
                <a:extLst>
                  <a:ext uri="{0D108BD9-81ED-4DB2-BD59-A6C34878D82A}">
                    <a16:rowId xmlns:a16="http://schemas.microsoft.com/office/drawing/2014/main" val="2182206864"/>
                  </a:ext>
                </a:extLst>
              </a:tr>
              <a:tr h="304002">
                <a:tc>
                  <a:txBody>
                    <a:bodyPr/>
                    <a:lstStyle/>
                    <a:p>
                      <a:r>
                        <a:rPr lang="en-US" sz="1400"/>
                        <a:t>Final Term presentation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Week 14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November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April</a:t>
                      </a:r>
                      <a:endParaRPr lang="en-SG" sz="1400"/>
                    </a:p>
                  </a:txBody>
                  <a:tcPr marL="69091" marR="69091" marT="34546" marB="34546"/>
                </a:tc>
                <a:extLst>
                  <a:ext uri="{0D108BD9-81ED-4DB2-BD59-A6C34878D82A}">
                    <a16:rowId xmlns:a16="http://schemas.microsoft.com/office/drawing/2014/main" val="3511303003"/>
                  </a:ext>
                </a:extLst>
              </a:tr>
              <a:tr h="304002">
                <a:tc>
                  <a:txBody>
                    <a:bodyPr/>
                    <a:lstStyle/>
                    <a:p>
                      <a:r>
                        <a:rPr lang="en-US" sz="1400"/>
                        <a:t>Hand over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Weeks 16-18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December</a:t>
                      </a:r>
                      <a:endParaRPr lang="en-SG" sz="1400"/>
                    </a:p>
                  </a:txBody>
                  <a:tcPr marL="69091" marR="69091" marT="34546" marB="34546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May</a:t>
                      </a:r>
                      <a:endParaRPr lang="en-SG" sz="1400"/>
                    </a:p>
                  </a:txBody>
                  <a:tcPr marL="69091" marR="69091" marT="34546" marB="34546"/>
                </a:tc>
                <a:extLst>
                  <a:ext uri="{0D108BD9-81ED-4DB2-BD59-A6C34878D82A}">
                    <a16:rowId xmlns:a16="http://schemas.microsoft.com/office/drawing/2014/main" val="2261350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277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0D239F-ADCB-8495-C43B-A6D69289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Sponsor role</a:t>
            </a:r>
            <a:endParaRPr lang="en-SG" sz="4000">
              <a:solidFill>
                <a:srgbClr val="FFFFFF"/>
              </a:solidFill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A9F6807-953A-78B3-A91E-09AFA2AE9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/>
              <a:t>Prepare a short description of the project and expected deliverables</a:t>
            </a:r>
          </a:p>
          <a:p>
            <a:r>
              <a:rPr lang="en-US" sz="2400"/>
              <a:t>Discuss with the students the problem statement and set high level requirements so that the project team can prepare the project proposal 8 weeks before start of term</a:t>
            </a:r>
          </a:p>
          <a:p>
            <a:r>
              <a:rPr lang="en-US" sz="2400"/>
              <a:t>Meet the project team atleast once every two weeks (either virtual or f2f) and be reachable for any questions in the meantime. </a:t>
            </a:r>
          </a:p>
          <a:p>
            <a:r>
              <a:rPr lang="en-US" sz="2400"/>
              <a:t>Participate in (and invite organization employees to participate in) any scheduled user tests </a:t>
            </a:r>
          </a:p>
        </p:txBody>
      </p:sp>
    </p:spTree>
    <p:extLst>
      <p:ext uri="{BB962C8B-B14F-4D97-AF65-F5344CB8AC3E}">
        <p14:creationId xmlns:p14="http://schemas.microsoft.com/office/powerpoint/2010/main" val="902653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09828-CFBA-3BEF-4987-10BCE4007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  <a:endParaRPr lang="en-SG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D83289F-D184-9156-F14E-D6AD5107595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5108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D8229-0B77-31FF-790A-E76FB64E9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Project description template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305F95C-846C-7F1F-65B5-5F8CC085B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64713"/>
              </p:ext>
            </p:extLst>
          </p:nvPr>
        </p:nvGraphicFramePr>
        <p:xfrm>
          <a:off x="1049372" y="2298655"/>
          <a:ext cx="9646337" cy="3566436"/>
        </p:xfrm>
        <a:graphic>
          <a:graphicData uri="http://schemas.openxmlformats.org/drawingml/2006/table">
            <a:tbl>
              <a:tblPr firstRow="1" firstCol="1" bandRow="1"/>
              <a:tblGrid>
                <a:gridCol w="4548739">
                  <a:extLst>
                    <a:ext uri="{9D8B030D-6E8A-4147-A177-3AD203B41FA5}">
                      <a16:colId xmlns:a16="http://schemas.microsoft.com/office/drawing/2014/main" val="1634123319"/>
                    </a:ext>
                  </a:extLst>
                </a:gridCol>
                <a:gridCol w="5097598">
                  <a:extLst>
                    <a:ext uri="{9D8B030D-6E8A-4147-A177-3AD203B41FA5}">
                      <a16:colId xmlns:a16="http://schemas.microsoft.com/office/drawing/2014/main" val="3548924303"/>
                    </a:ext>
                  </a:extLst>
                </a:gridCol>
              </a:tblGrid>
              <a:tr h="444738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Name of company:</a:t>
                      </a:r>
                      <a:endParaRPr lang="en-SG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229" marR="172229" marT="239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5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Name of company:</a:t>
                      </a:r>
                      <a:endParaRPr lang="en-SG" sz="4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229" marR="172229" marT="239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61080"/>
                  </a:ext>
                </a:extLst>
              </a:tr>
              <a:tr h="78618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Name of Project:</a:t>
                      </a:r>
                      <a:endParaRPr lang="en-SG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SG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229" marR="172229" marT="239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Contact person (s):</a:t>
                      </a:r>
                      <a:r>
                        <a:rPr lang="en-SG" sz="18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endParaRPr lang="en-SG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Email Address (s):</a:t>
                      </a:r>
                      <a:r>
                        <a:rPr lang="en-SG" sz="18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endParaRPr lang="en-SG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2229" marR="172229" marT="239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4699099"/>
                  </a:ext>
                </a:extLst>
              </a:tr>
              <a:tr h="10243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6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Overview of the project:</a:t>
                      </a:r>
                      <a:endParaRPr lang="en-SG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SG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9639" marR="229639" marT="114820" marB="1148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75985"/>
                  </a:ext>
                </a:extLst>
              </a:tr>
              <a:tr h="1311165"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Expected deliverables :</a:t>
                      </a:r>
                      <a:endParaRPr lang="en-SG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9639" marR="229639" marT="114820" marB="1148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22865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07CDFAB-6F59-DE05-A8A7-1180F312A31A}"/>
              </a:ext>
            </a:extLst>
          </p:cNvPr>
          <p:cNvSpPr txBox="1"/>
          <p:nvPr/>
        </p:nvSpPr>
        <p:spPr>
          <a:xfrm>
            <a:off x="2389042" y="5977844"/>
            <a:ext cx="9374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Copy and paste this table and email to ISPX </a:t>
            </a:r>
            <a:r>
              <a:rPr lang="en-US" dirty="0" err="1"/>
              <a:t>Programme</a:t>
            </a:r>
            <a:r>
              <a:rPr lang="en-US" dirty="0"/>
              <a:t> coordinator </a:t>
            </a:r>
            <a:r>
              <a:rPr lang="en-US" dirty="0">
                <a:hlinkClick r:id="rId2"/>
              </a:rPr>
              <a:t>kiruthikar@smu.edu.sg</a:t>
            </a:r>
            <a:endParaRPr lang="en-US" dirty="0"/>
          </a:p>
          <a:p>
            <a:pPr algn="r"/>
            <a:r>
              <a:rPr lang="en-US" dirty="0"/>
              <a:t>You may refer to </a:t>
            </a:r>
            <a:r>
              <a:rPr lang="en-US" dirty="0">
                <a:hlinkClick r:id="rId3"/>
              </a:rPr>
              <a:t>projects from other organizations </a:t>
            </a:r>
            <a:r>
              <a:rPr lang="en-US" dirty="0"/>
              <a:t>to get an idea about the level of detail required 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32717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6AD1B51FFACD45B62528B91A79C429" ma:contentTypeVersion="20" ma:contentTypeDescription="Create a new document." ma:contentTypeScope="" ma:versionID="f0c37c073d18347b2f560b9183bc0ffa">
  <xsd:schema xmlns:xsd="http://www.w3.org/2001/XMLSchema" xmlns:xs="http://www.w3.org/2001/XMLSchema" xmlns:p="http://schemas.microsoft.com/office/2006/metadata/properties" xmlns:ns1="http://schemas.microsoft.com/sharepoint/v3" xmlns:ns2="1b6a39ee-1380-4096-9882-8248104ba7f7" xmlns:ns3="4604cec2-e769-4190-9d56-5d48f74b6442" targetNamespace="http://schemas.microsoft.com/office/2006/metadata/properties" ma:root="true" ma:fieldsID="b347f9d0390c8bcdcd196eea973b61e5" ns1:_="" ns2:_="" ns3:_="">
    <xsd:import namespace="http://schemas.microsoft.com/sharepoint/v3"/>
    <xsd:import namespace="1b6a39ee-1380-4096-9882-8248104ba7f7"/>
    <xsd:import namespace="4604cec2-e769-4190-9d56-5d48f74b64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Comment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6a39ee-1380-4096-9882-8248104ba7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Comment" ma:index="21" nillable="true" ma:displayName="Comment" ma:description="What was the last change about" ma:format="Dropdown" ma:internalName="Comment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eec61d7-21c4-46ea-8069-5c692c33a4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5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04cec2-e769-4190-9d56-5d48f74b644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943aed9-ec56-40d8-95cb-c4327e5e8870}" ma:internalName="TaxCatchAll" ma:showField="CatchAllData" ma:web="4604cec2-e769-4190-9d56-5d48f74b64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 xmlns="1b6a39ee-1380-4096-9882-8248104ba7f7" xsi:nil="true"/>
    <_Flow_SignoffStatus xmlns="1b6a39ee-1380-4096-9882-8248104ba7f7" xsi:nil="true"/>
    <TaxCatchAll xmlns="4604cec2-e769-4190-9d56-5d48f74b6442" xsi:nil="true"/>
    <lcf76f155ced4ddcb4097134ff3c332f xmlns="1b6a39ee-1380-4096-9882-8248104ba7f7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4B564F6-5614-49F8-BEB1-AACDBAD28823}"/>
</file>

<file path=customXml/itemProps2.xml><?xml version="1.0" encoding="utf-8"?>
<ds:datastoreItem xmlns:ds="http://schemas.openxmlformats.org/officeDocument/2006/customXml" ds:itemID="{BAF2C844-DEB5-4BB4-A76D-46C0632BC3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2BC023-6D0E-4517-8813-C39CA1D8F733}">
  <ds:schemaRefs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1b6a39ee-1380-4096-9882-8248104ba7f7"/>
    <ds:schemaRef ds:uri="http://purl.org/dc/terms/"/>
    <ds:schemaRef ds:uri="http://schemas.microsoft.com/office/2006/documentManagement/types"/>
    <ds:schemaRef ds:uri="4604cec2-e769-4190-9d56-5d48f74b6442"/>
    <ds:schemaRef ds:uri="http://purl.org/dc/dcmitype/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574</Words>
  <Application>Microsoft Office PowerPoint</Application>
  <PresentationFormat>Widescreen</PresentationFormat>
  <Paragraphs>115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School of Computing and Information Systems</vt:lpstr>
      <vt:lpstr>About IS483 and IS485</vt:lpstr>
      <vt:lpstr>IS483 stakeholder roles</vt:lpstr>
      <vt:lpstr>IS485 Stakeholder roles</vt:lpstr>
      <vt:lpstr>Types of projects include but not limited to</vt:lpstr>
      <vt:lpstr>Timelines</vt:lpstr>
      <vt:lpstr>Sponsor role</vt:lpstr>
      <vt:lpstr>Grading</vt:lpstr>
      <vt:lpstr>Project description template</vt:lpstr>
      <vt:lpstr>Student profile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of Computing and Information Systems</dc:title>
  <dc:creator>RAMANATHAN Kiruthika</dc:creator>
  <cp:lastModifiedBy>RAMANATHAN Kiruthika</cp:lastModifiedBy>
  <cp:revision>14</cp:revision>
  <dcterms:created xsi:type="dcterms:W3CDTF">2023-01-26T02:58:36Z</dcterms:created>
  <dcterms:modified xsi:type="dcterms:W3CDTF">2023-01-26T10:37:03Z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51d41b-6b8e-4636-984f-012bff14ba18_Enabled">
    <vt:lpwstr>true</vt:lpwstr>
  </property>
  <property fmtid="{D5CDD505-2E9C-101B-9397-08002B2CF9AE}" pid="3" name="MSIP_Label_6951d41b-6b8e-4636-984f-012bff14ba18_SetDate">
    <vt:lpwstr>2023-01-26T10:37:01Z</vt:lpwstr>
  </property>
  <property fmtid="{D5CDD505-2E9C-101B-9397-08002B2CF9AE}" pid="4" name="MSIP_Label_6951d41b-6b8e-4636-984f-012bff14ba18_Method">
    <vt:lpwstr>Standard</vt:lpwstr>
  </property>
  <property fmtid="{D5CDD505-2E9C-101B-9397-08002B2CF9AE}" pid="5" name="MSIP_Label_6951d41b-6b8e-4636-984f-012bff14ba18_Name">
    <vt:lpwstr>6951d41b-6b8e-4636-984f-012bff14ba18</vt:lpwstr>
  </property>
  <property fmtid="{D5CDD505-2E9C-101B-9397-08002B2CF9AE}" pid="6" name="MSIP_Label_6951d41b-6b8e-4636-984f-012bff14ba18_SiteId">
    <vt:lpwstr>c98a79ca-5a9a-4791-a243-f06afd67464d</vt:lpwstr>
  </property>
  <property fmtid="{D5CDD505-2E9C-101B-9397-08002B2CF9AE}" pid="7" name="MSIP_Label_6951d41b-6b8e-4636-984f-012bff14ba18_ActionId">
    <vt:lpwstr>83399e1f-39ad-4fae-87fd-3731df893612</vt:lpwstr>
  </property>
  <property fmtid="{D5CDD505-2E9C-101B-9397-08002B2CF9AE}" pid="8" name="MSIP_Label_6951d41b-6b8e-4636-984f-012bff14ba18_ContentBits">
    <vt:lpwstr>1</vt:lpwstr>
  </property>
  <property fmtid="{D5CDD505-2E9C-101B-9397-08002B2CF9AE}" pid="9" name="ContentTypeId">
    <vt:lpwstr>0x0101000C6AD1B51FFACD45B62528B91A79C429</vt:lpwstr>
  </property>
</Properties>
</file>