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3" r:id="rId6"/>
    <p:sldId id="264" r:id="rId7"/>
    <p:sldId id="261" r:id="rId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45" autoAdjust="0"/>
  </p:normalViewPr>
  <p:slideViewPr>
    <p:cSldViewPr snapToGrid="0" snapToObjects="1">
      <p:cViewPr varScale="1">
        <p:scale>
          <a:sx n="55" d="100"/>
          <a:sy n="55" d="100"/>
        </p:scale>
        <p:origin x="-2288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8044285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Combine the Company List</a:t>
            </a:r>
            <a:r>
              <a:rPr lang="en-US" baseline="0" dirty="0" smtClean="0"/>
              <a:t> &amp; Executive List to get more information &amp; </a:t>
            </a:r>
            <a:r>
              <a:rPr lang="en-US" baseline="0" dirty="0" err="1" smtClean="0"/>
              <a:t>analyse</a:t>
            </a:r>
            <a:r>
              <a:rPr lang="en-US" baseline="0" dirty="0" smtClean="0"/>
              <a:t> the Executive List Distribution. i.e. how many CEO in each sector, how many CEO in public vs. </a:t>
            </a:r>
            <a:r>
              <a:rPr lang="en-US" baseline="0" smtClean="0"/>
              <a:t>private.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7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Network Analysis of Interlocking Directorates</a:t>
            </a:r>
            <a:endParaRPr dirty="0"/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270000" y="5381955"/>
            <a:ext cx="10464800" cy="216694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/>
            <a:r>
              <a:rPr lang="en-US" sz="2800" dirty="0" smtClean="0"/>
              <a:t>ANLY 482 Practicum AY 2014/2015 Term 2</a:t>
            </a:r>
          </a:p>
          <a:p>
            <a:pPr lvl="0" algn="l"/>
            <a:r>
              <a:rPr lang="en-US" sz="2800" dirty="0" smtClean="0"/>
              <a:t>Supervised by Prof </a:t>
            </a:r>
            <a:r>
              <a:rPr lang="en-US" sz="2800" dirty="0" err="1" smtClean="0"/>
              <a:t>Kam</a:t>
            </a:r>
            <a:r>
              <a:rPr lang="en-US" sz="2800" dirty="0" smtClean="0"/>
              <a:t> Tin </a:t>
            </a:r>
            <a:r>
              <a:rPr lang="en-US" sz="2800" dirty="0" err="1" smtClean="0"/>
              <a:t>Seong</a:t>
            </a:r>
            <a:endParaRPr lang="en-US" sz="2800" dirty="0" smtClean="0"/>
          </a:p>
          <a:p>
            <a:pPr lvl="0" algn="l"/>
            <a:endParaRPr lang="en-US" sz="2800" dirty="0"/>
          </a:p>
          <a:p>
            <a:pPr lvl="0" algn="l"/>
            <a:r>
              <a:rPr lang="en-US" sz="2800" dirty="0" smtClean="0"/>
              <a:t>Le Hoang Trinh | </a:t>
            </a:r>
            <a:r>
              <a:rPr lang="en-US" sz="2800" dirty="0" err="1" smtClean="0"/>
              <a:t>Zheng</a:t>
            </a:r>
            <a:r>
              <a:rPr lang="en-US" sz="2800" dirty="0" smtClean="0"/>
              <a:t> </a:t>
            </a:r>
            <a:r>
              <a:rPr lang="en-US" sz="2800" dirty="0" err="1" smtClean="0"/>
              <a:t>Tianwei</a:t>
            </a:r>
            <a:endParaRPr lang="en-US" sz="2800" dirty="0" smtClean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What we have done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600" dirty="0" smtClean="0"/>
              <a:t>Learning Gephi tutorials</a:t>
            </a:r>
            <a:endParaRPr sz="3600" dirty="0" smtClean="0"/>
          </a:p>
          <a:p>
            <a:pPr lvl="0">
              <a:defRPr sz="1800"/>
            </a:pPr>
            <a:r>
              <a:rPr lang="en-US" sz="3600" dirty="0" smtClean="0"/>
              <a:t>Merging of Company &amp; Executive List</a:t>
            </a:r>
            <a:endParaRPr sz="3600" dirty="0" smtClean="0"/>
          </a:p>
          <a:p>
            <a:pPr lvl="0">
              <a:defRPr sz="1800"/>
            </a:pPr>
            <a:r>
              <a:rPr lang="en-US" sz="3600" dirty="0" smtClean="0"/>
              <a:t>First visualization on Gephi</a:t>
            </a:r>
            <a:endParaRPr sz="36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8000" dirty="0" smtClean="0"/>
              <a:t>Visualization on Gephi</a:t>
            </a:r>
            <a:endParaRPr sz="8000" dirty="0"/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6704" lvl="0" indent="-306704" defTabSz="403097">
              <a:spcBef>
                <a:spcPts val="2800"/>
              </a:spcBef>
              <a:defRPr sz="1800"/>
            </a:pPr>
            <a:r>
              <a:rPr lang="en-US" sz="2484" b="1" dirty="0" smtClean="0">
                <a:latin typeface="Helvetica"/>
                <a:ea typeface="Helvetica"/>
                <a:cs typeface="Helvetica"/>
                <a:sym typeface="Helvetica"/>
              </a:rPr>
              <a:t>Full Network graph</a:t>
            </a:r>
            <a:r>
              <a:rPr sz="2484" b="1" dirty="0" smtClean="0">
                <a:latin typeface="Helvetica"/>
                <a:ea typeface="Helvetica"/>
                <a:cs typeface="Helvetica"/>
                <a:sym typeface="Helvetica"/>
              </a:rPr>
              <a:t>: </a:t>
            </a:r>
            <a:endParaRPr lang="en-US" sz="2484" b="1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defTabSz="403097">
              <a:spcBef>
                <a:spcPts val="2800"/>
              </a:spcBef>
              <a:buNone/>
              <a:defRPr sz="1800"/>
            </a:pPr>
            <a:endParaRPr sz="2484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2" name="Picture 1" descr="Screen Shot 2015-03-09 at 9.51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346" y="2861315"/>
            <a:ext cx="6299200" cy="6146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8000" dirty="0" smtClean="0"/>
              <a:t>Visualization on Gephi</a:t>
            </a:r>
            <a:endParaRPr sz="8000" dirty="0"/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6704" lvl="0" indent="-306704" defTabSz="403097">
              <a:spcBef>
                <a:spcPts val="2800"/>
              </a:spcBef>
              <a:defRPr sz="1800"/>
            </a:pPr>
            <a:r>
              <a:rPr lang="en-US" sz="2484" b="1" dirty="0" smtClean="0">
                <a:latin typeface="Helvetica"/>
                <a:ea typeface="Helvetica"/>
                <a:cs typeface="Helvetica"/>
                <a:sym typeface="Helvetica"/>
              </a:rPr>
              <a:t>Aerospace &amp; Defense</a:t>
            </a:r>
            <a:r>
              <a:rPr sz="2484" b="1" dirty="0" smtClean="0">
                <a:latin typeface="Helvetica"/>
                <a:ea typeface="Helvetica"/>
                <a:cs typeface="Helvetica"/>
                <a:sym typeface="Helvetica"/>
              </a:rPr>
              <a:t>: </a:t>
            </a:r>
            <a:endParaRPr lang="en-US" sz="2484" b="1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defTabSz="403097">
              <a:spcBef>
                <a:spcPts val="2800"/>
              </a:spcBef>
              <a:buNone/>
              <a:defRPr sz="1800"/>
            </a:pPr>
            <a:endParaRPr sz="2484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3" name="Picture 2" descr="Screen Shot 2015-03-09 at 9.40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454" y="2978496"/>
            <a:ext cx="5943600" cy="572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32859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8000" dirty="0" smtClean="0"/>
              <a:t>Visualization on Gephi</a:t>
            </a:r>
            <a:endParaRPr sz="8000" dirty="0"/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6704" lvl="0" indent="-306704" defTabSz="403097">
              <a:spcBef>
                <a:spcPts val="2800"/>
              </a:spcBef>
              <a:defRPr sz="1800"/>
            </a:pPr>
            <a:r>
              <a:rPr lang="en-US" sz="2484" b="1" dirty="0" smtClean="0">
                <a:latin typeface="Helvetica"/>
                <a:ea typeface="Helvetica"/>
                <a:cs typeface="Helvetica"/>
                <a:sym typeface="Helvetica"/>
              </a:rPr>
              <a:t>Aerospace &amp; Defense</a:t>
            </a:r>
            <a:r>
              <a:rPr sz="2484" b="1" dirty="0" smtClean="0">
                <a:latin typeface="Helvetica"/>
                <a:ea typeface="Helvetica"/>
                <a:cs typeface="Helvetica"/>
                <a:sym typeface="Helvetica"/>
              </a:rPr>
              <a:t>: </a:t>
            </a:r>
            <a:endParaRPr lang="en-US" sz="2484" b="1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marL="306704" lvl="0" indent="-306704" defTabSz="403097">
              <a:spcBef>
                <a:spcPts val="2800"/>
              </a:spcBef>
              <a:defRPr sz="1800"/>
            </a:pPr>
            <a:r>
              <a:rPr lang="en-US" sz="2484" b="1" dirty="0" smtClean="0">
                <a:latin typeface="Helvetica"/>
                <a:ea typeface="Helvetica"/>
                <a:cs typeface="Helvetica"/>
                <a:sym typeface="Helvetica"/>
              </a:rPr>
              <a:t>(weighted by degree)</a:t>
            </a:r>
            <a:endParaRPr lang="en-US" sz="2484" b="1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defTabSz="403097">
              <a:spcBef>
                <a:spcPts val="2800"/>
              </a:spcBef>
              <a:buNone/>
              <a:defRPr sz="1800"/>
            </a:pPr>
            <a:endParaRPr sz="2484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2" name="Picture 1" descr="Screen Shot 2015-03-09 at 9.57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423" y="2359738"/>
            <a:ext cx="6976877" cy="684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50747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8000" dirty="0" smtClean="0"/>
              <a:t>Visualization on Gephi</a:t>
            </a:r>
            <a:endParaRPr sz="8000" dirty="0"/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6704" lvl="0" indent="-306704" defTabSz="403097">
              <a:spcBef>
                <a:spcPts val="2800"/>
              </a:spcBef>
              <a:defRPr sz="1800"/>
            </a:pPr>
            <a:r>
              <a:rPr lang="en-US" sz="2484" b="1" dirty="0" smtClean="0">
                <a:latin typeface="Helvetica"/>
                <a:ea typeface="Helvetica"/>
                <a:cs typeface="Helvetica"/>
                <a:sym typeface="Helvetica"/>
              </a:rPr>
              <a:t>Aerospace &amp; Defense</a:t>
            </a:r>
            <a:r>
              <a:rPr sz="2484" b="1" dirty="0" smtClean="0">
                <a:latin typeface="Helvetica"/>
                <a:ea typeface="Helvetica"/>
                <a:cs typeface="Helvetica"/>
                <a:sym typeface="Helvetica"/>
              </a:rPr>
              <a:t>: </a:t>
            </a:r>
            <a:endParaRPr lang="en-US" sz="2484" b="1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marL="306704" lvl="0" indent="-306704" defTabSz="403097">
              <a:spcBef>
                <a:spcPts val="2800"/>
              </a:spcBef>
              <a:defRPr sz="1800"/>
            </a:pPr>
            <a:r>
              <a:rPr lang="en-US" sz="2484" b="1" dirty="0" smtClean="0">
                <a:latin typeface="Helvetica"/>
                <a:ea typeface="Helvetica"/>
                <a:cs typeface="Helvetica"/>
                <a:sym typeface="Helvetica"/>
              </a:rPr>
              <a:t>(closer look)</a:t>
            </a:r>
            <a:endParaRPr lang="en-US" sz="2484" b="1" dirty="0" smtClean="0"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defTabSz="403097">
              <a:spcBef>
                <a:spcPts val="2800"/>
              </a:spcBef>
              <a:buNone/>
              <a:defRPr sz="1800"/>
            </a:pPr>
            <a:endParaRPr sz="2484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2" name="Picture 1" descr="Screen Shot 2015-03-09 at 9.57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926" y="2603500"/>
            <a:ext cx="7134373" cy="65499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2771851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Next week plan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600" dirty="0" smtClean="0"/>
              <a:t>Continue to study social networks metrics &amp; Gephi functions</a:t>
            </a:r>
          </a:p>
          <a:p>
            <a:pPr lvl="0">
              <a:defRPr sz="1800"/>
            </a:pPr>
            <a:r>
              <a:rPr lang="en-US" sz="3600" dirty="0" smtClean="0"/>
              <a:t>Revise graphs</a:t>
            </a:r>
          </a:p>
          <a:p>
            <a:pPr lvl="0">
              <a:defRPr sz="1800"/>
            </a:pPr>
            <a:endParaRPr sz="36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131</Words>
  <Application>Microsoft Macintosh PowerPoint</Application>
  <PresentationFormat>Custom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</vt:lpstr>
      <vt:lpstr>Network Analysis of Interlocking Directorates</vt:lpstr>
      <vt:lpstr>What we have done</vt:lpstr>
      <vt:lpstr>Visualization on Gephi</vt:lpstr>
      <vt:lpstr>Visualization on Gephi</vt:lpstr>
      <vt:lpstr>Visualization on Gephi</vt:lpstr>
      <vt:lpstr>Visualization on Gephi</vt:lpstr>
      <vt:lpstr>Next week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Analysis of Interlocking Directorates</dc:title>
  <cp:lastModifiedBy>Trinh  Le</cp:lastModifiedBy>
  <cp:revision>8</cp:revision>
  <dcterms:modified xsi:type="dcterms:W3CDTF">2015-03-09T01:58:54Z</dcterms:modified>
</cp:coreProperties>
</file>