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9" r:id="rId3"/>
    <p:sldId id="257" r:id="rId4"/>
    <p:sldId id="261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48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F753D-4E69-4041-A4AD-F0CFAFF41FC8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7A3AE-DFDD-4192-AD5A-5C6F4DB6353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66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did</a:t>
            </a:r>
            <a:r>
              <a:rPr lang="en-US" baseline="0" dirty="0" smtClean="0"/>
              <a:t> not choose the path of deleting the data with missing fields because too much data was at stake.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the assumption we made was statistically logical since most of the fields were left blank by OneSource because the companies were domestic SMEs.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7A3AE-DFDD-4192-AD5A-5C6F4DB63531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77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SG" sz="3200" dirty="0" smtClean="0"/>
              <a:t>Miscellaneous Wholesale</a:t>
            </a:r>
          </a:p>
          <a:p>
            <a:pPr lvl="2"/>
            <a:r>
              <a:rPr lang="en-SG" sz="3200" dirty="0" smtClean="0"/>
              <a:t>Consulting Services</a:t>
            </a:r>
          </a:p>
          <a:p>
            <a:pPr lvl="2"/>
            <a:r>
              <a:rPr lang="en-SG" sz="3200" dirty="0" smtClean="0"/>
              <a:t>Machinery Wholesale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7A3AE-DFDD-4192-AD5A-5C6F4DB63531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148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</a:t>
            </a:r>
            <a:r>
              <a:rPr lang="en-US" baseline="0" dirty="0" smtClean="0"/>
              <a:t> 3 Industries – Wholesale (23.2%), Manufacturing (18.1%), Business &amp; Management Services (9.7%)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7A3AE-DFDD-4192-AD5A-5C6F4DB63531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64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Private</a:t>
            </a:r>
            <a:r>
              <a:rPr lang="en-US" baseline="0" dirty="0" smtClean="0"/>
              <a:t> Independent makes up nearly 67% of the population, followed by</a:t>
            </a:r>
          </a:p>
          <a:p>
            <a:r>
              <a:rPr lang="en-US" baseline="0" dirty="0" smtClean="0"/>
              <a:t>Private Subsidiary making up nearly 27%</a:t>
            </a:r>
          </a:p>
          <a:p>
            <a:r>
              <a:rPr lang="en-US" baseline="0" dirty="0" smtClean="0"/>
              <a:t>From the data, we can see that public companies are a very small population of the dataset, making up only about 2% of the entire population when combined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7A3AE-DFDD-4192-AD5A-5C6F4DB63531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539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E8D2C7-9F0C-49F3-B7CC-8D9E70D9F140}" type="slidenum">
              <a:rPr lang="en-SG" smtClean="0"/>
              <a:t>‹#›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40A2D6-8ADE-40E6-B829-AB25E730C059}" type="datetimeFigureOut">
              <a:rPr lang="en-SG" smtClean="0"/>
              <a:t>14/2/2015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erarchystructure.com/board-directors-corporate-hierarch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Analysis of Interlocking Directorates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377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ANLY 482 Practicum AY 2014/2015 Term 2</a:t>
            </a:r>
          </a:p>
          <a:p>
            <a:r>
              <a:rPr lang="en-US" dirty="0" smtClean="0"/>
              <a:t>Supervised by Prof </a:t>
            </a:r>
            <a:r>
              <a:rPr lang="en-US" dirty="0" err="1" smtClean="0"/>
              <a:t>Kam</a:t>
            </a:r>
            <a:r>
              <a:rPr lang="en-US" dirty="0" smtClean="0"/>
              <a:t> Tin Seong</a:t>
            </a:r>
          </a:p>
          <a:p>
            <a:r>
              <a:rPr lang="en-US" dirty="0" smtClean="0"/>
              <a:t>Le Hoang Trinh</a:t>
            </a:r>
          </a:p>
          <a:p>
            <a:r>
              <a:rPr lang="en-US" dirty="0" smtClean="0"/>
              <a:t>Zheng </a:t>
            </a:r>
            <a:r>
              <a:rPr lang="en-US" dirty="0" err="1" smtClean="0"/>
              <a:t>TIanwei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11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Next week Scope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800600"/>
          </a:xfrm>
        </p:spPr>
        <p:txBody>
          <a:bodyPr>
            <a:normAutofit/>
          </a:bodyPr>
          <a:lstStyle/>
          <a:p>
            <a:r>
              <a:rPr lang="en-US" sz="3600" dirty="0"/>
              <a:t>Distribution Analysis of </a:t>
            </a:r>
            <a:r>
              <a:rPr lang="en-US" sz="3600" dirty="0" smtClean="0"/>
              <a:t>Executives</a:t>
            </a:r>
          </a:p>
          <a:p>
            <a:pPr marL="114300" indent="0">
              <a:buNone/>
            </a:pPr>
            <a:endParaRPr lang="en-US" sz="3600" dirty="0"/>
          </a:p>
          <a:p>
            <a:r>
              <a:rPr lang="en-US" sz="3600" dirty="0" smtClean="0"/>
              <a:t>Initial analysis of executives and companies connection between/within industry</a:t>
            </a:r>
          </a:p>
          <a:p>
            <a:pPr lvl="1"/>
            <a:endParaRPr lang="en-US" sz="3400" dirty="0" smtClean="0"/>
          </a:p>
          <a:p>
            <a:endParaRPr lang="en-SG" sz="3600" dirty="0" smtClean="0"/>
          </a:p>
          <a:p>
            <a:pPr lvl="1"/>
            <a:endParaRPr lang="en-SG" sz="3200" dirty="0" smtClean="0"/>
          </a:p>
          <a:p>
            <a:pPr lvl="1"/>
            <a:endParaRPr lang="en-SG" sz="3200" dirty="0" smtClean="0"/>
          </a:p>
        </p:txBody>
      </p:sp>
    </p:spTree>
    <p:extLst>
      <p:ext uri="{BB962C8B-B14F-4D97-AF65-F5344CB8AC3E}">
        <p14:creationId xmlns:p14="http://schemas.microsoft.com/office/powerpoint/2010/main" val="33595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Raw Data</a:t>
            </a:r>
          </a:p>
          <a:p>
            <a:pPr lvl="2"/>
            <a:r>
              <a:rPr lang="en-US" sz="2600" dirty="0" smtClean="0"/>
              <a:t>List </a:t>
            </a:r>
            <a:r>
              <a:rPr lang="en-US" sz="2600" dirty="0"/>
              <a:t>of </a:t>
            </a:r>
            <a:r>
              <a:rPr lang="en-US" sz="2600" dirty="0" smtClean="0"/>
              <a:t>Companies_Complete.xlsx</a:t>
            </a:r>
            <a:endParaRPr lang="en-SG" sz="2600" dirty="0"/>
          </a:p>
          <a:p>
            <a:pPr lvl="2"/>
            <a:r>
              <a:rPr lang="en-US" sz="2600" dirty="0" smtClean="0"/>
              <a:t>List </a:t>
            </a:r>
            <a:r>
              <a:rPr lang="en-US" sz="2600" dirty="0"/>
              <a:t>of </a:t>
            </a:r>
            <a:r>
              <a:rPr lang="en-US" sz="2600" dirty="0" smtClean="0"/>
              <a:t>Executives_Full.xlsx</a:t>
            </a:r>
          </a:p>
          <a:p>
            <a:pPr lvl="1"/>
            <a:r>
              <a:rPr lang="en-US" sz="2800" dirty="0" smtClean="0"/>
              <a:t>Processed Data </a:t>
            </a:r>
          </a:p>
          <a:p>
            <a:pPr lvl="2"/>
            <a:r>
              <a:rPr lang="en-US" sz="2400" dirty="0" smtClean="0"/>
              <a:t>List </a:t>
            </a:r>
            <a:r>
              <a:rPr lang="en-US" sz="2400" dirty="0"/>
              <a:t>of </a:t>
            </a:r>
            <a:r>
              <a:rPr lang="en-US" sz="2400" dirty="0" smtClean="0"/>
              <a:t>Companies_NoDuplicate.xlsx</a:t>
            </a:r>
            <a:endParaRPr lang="en-SG" sz="2400" dirty="0"/>
          </a:p>
          <a:p>
            <a:pPr lvl="2"/>
            <a:r>
              <a:rPr lang="en-US" sz="2400" dirty="0" smtClean="0"/>
              <a:t>List </a:t>
            </a:r>
            <a:r>
              <a:rPr lang="en-US" sz="2400" dirty="0"/>
              <a:t>of </a:t>
            </a:r>
            <a:r>
              <a:rPr lang="en-US" sz="2400" dirty="0" smtClean="0"/>
              <a:t>Executives_RemovedDupTitles.xlsx</a:t>
            </a:r>
          </a:p>
          <a:p>
            <a:pPr lvl="2"/>
            <a:r>
              <a:rPr lang="en-SG" sz="2400" dirty="0" smtClean="0"/>
              <a:t>List </a:t>
            </a:r>
            <a:r>
              <a:rPr lang="en-SG" sz="2400" dirty="0"/>
              <a:t>of </a:t>
            </a:r>
            <a:r>
              <a:rPr lang="en-SG" sz="2400" dirty="0" smtClean="0"/>
              <a:t>Companies_NoDup_ParentFilled.xlsx</a:t>
            </a:r>
            <a:endParaRPr lang="en-SG" sz="2400" dirty="0"/>
          </a:p>
          <a:p>
            <a:pPr lvl="1"/>
            <a:endParaRPr lang="en-SG" sz="2800" dirty="0"/>
          </a:p>
          <a:p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868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 err="1" smtClean="0"/>
              <a:t>Data.jmp</a:t>
            </a:r>
            <a:endParaRPr lang="en-US" dirty="0" smtClean="0"/>
          </a:p>
          <a:p>
            <a:pPr lvl="1"/>
            <a:r>
              <a:rPr lang="en-US" dirty="0" err="1" smtClean="0"/>
              <a:t>Distribution_Pcountry</a:t>
            </a:r>
            <a:endParaRPr lang="en-US" dirty="0" smtClean="0"/>
          </a:p>
          <a:p>
            <a:pPr lvl="2"/>
            <a:r>
              <a:rPr lang="en-US" dirty="0" smtClean="0"/>
              <a:t>Distribution analysis of company data according to parent and ultimate parent country</a:t>
            </a:r>
          </a:p>
          <a:p>
            <a:pPr lvl="1"/>
            <a:r>
              <a:rPr lang="en-US" dirty="0" err="1" smtClean="0"/>
              <a:t>Distribution_Industry</a:t>
            </a:r>
            <a:endParaRPr lang="en-US" dirty="0" smtClean="0"/>
          </a:p>
          <a:p>
            <a:pPr lvl="2"/>
            <a:r>
              <a:rPr lang="en-US" dirty="0"/>
              <a:t>Distribution analysis of company data according to </a:t>
            </a:r>
            <a:r>
              <a:rPr lang="en-US" dirty="0" smtClean="0"/>
              <a:t>industry classifications</a:t>
            </a:r>
          </a:p>
          <a:p>
            <a:pPr lvl="1"/>
            <a:r>
              <a:rPr lang="en-US" dirty="0" err="1" smtClean="0"/>
              <a:t>Distribution_Ownership</a:t>
            </a:r>
            <a:endParaRPr lang="en-US" dirty="0" smtClean="0"/>
          </a:p>
          <a:p>
            <a:pPr lvl="2"/>
            <a:r>
              <a:rPr lang="en-US" dirty="0"/>
              <a:t>Distribution analysis of company data according to </a:t>
            </a:r>
            <a:r>
              <a:rPr lang="en-US" dirty="0" smtClean="0"/>
              <a:t>ownership classifications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114300" indent="0">
              <a:buNone/>
            </a:pPr>
            <a:r>
              <a:rPr lang="en-US" sz="1600" i="1" dirty="0"/>
              <a:t>*JMP based on “List of </a:t>
            </a:r>
            <a:r>
              <a:rPr lang="en-US" sz="1600" i="1" dirty="0" smtClean="0"/>
              <a:t>Companies_NoDup_ParentFilled.xlsx”</a:t>
            </a:r>
            <a:endParaRPr lang="en-US" sz="1600" i="1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247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Meeting Scope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/>
              <a:t>What we have done</a:t>
            </a:r>
          </a:p>
          <a:p>
            <a:r>
              <a:rPr lang="en-SG" sz="2800" dirty="0" smtClean="0"/>
              <a:t>Outstanding issues</a:t>
            </a:r>
          </a:p>
          <a:p>
            <a:r>
              <a:rPr lang="en-SG" sz="2800" dirty="0" smtClean="0"/>
              <a:t>Overview of Company Distribution</a:t>
            </a:r>
          </a:p>
          <a:p>
            <a:r>
              <a:rPr lang="en-SG" sz="2800" dirty="0" smtClean="0"/>
              <a:t>Week 6 Scope</a:t>
            </a:r>
          </a:p>
          <a:p>
            <a:r>
              <a:rPr lang="en-SG" sz="2800" dirty="0" smtClean="0"/>
              <a:t>Questions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6859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What we have done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SG" sz="2800" dirty="0" smtClean="0"/>
              <a:t>Crawl Raw Data from OneSource</a:t>
            </a:r>
          </a:p>
          <a:p>
            <a:pPr lvl="1"/>
            <a:r>
              <a:rPr lang="en-SG" sz="2800" dirty="0" smtClean="0"/>
              <a:t>Company Dataset: 87664 entries</a:t>
            </a:r>
          </a:p>
          <a:p>
            <a:pPr lvl="2"/>
            <a:r>
              <a:rPr lang="en-US" sz="2600" dirty="0" smtClean="0"/>
              <a:t>“List of Companies_Complete.xlsx”</a:t>
            </a:r>
            <a:endParaRPr lang="en-SG" sz="2600" dirty="0" smtClean="0"/>
          </a:p>
          <a:p>
            <a:pPr lvl="1"/>
            <a:r>
              <a:rPr lang="en-SG" sz="2800" dirty="0" smtClean="0"/>
              <a:t>Executive Dataset: 110065 entries</a:t>
            </a:r>
          </a:p>
          <a:p>
            <a:pPr lvl="2"/>
            <a:r>
              <a:rPr lang="en-US" sz="2600" dirty="0" smtClean="0"/>
              <a:t>“List of Executives_Full.xlsx”</a:t>
            </a:r>
            <a:endParaRPr lang="en-SG" sz="2600" dirty="0" smtClean="0"/>
          </a:p>
          <a:p>
            <a:r>
              <a:rPr lang="en-SG" sz="3000" dirty="0" smtClean="0"/>
              <a:t>After processed</a:t>
            </a:r>
          </a:p>
          <a:p>
            <a:pPr lvl="1"/>
            <a:r>
              <a:rPr lang="en-SG" sz="2600" dirty="0" smtClean="0"/>
              <a:t>Company Dataset: 40824 entries </a:t>
            </a:r>
          </a:p>
          <a:p>
            <a:pPr lvl="2"/>
            <a:r>
              <a:rPr lang="en-SG" sz="2400" dirty="0" smtClean="0"/>
              <a:t>Because of duplicates in executive entries</a:t>
            </a:r>
          </a:p>
          <a:p>
            <a:pPr lvl="2"/>
            <a:r>
              <a:rPr lang="en-US" sz="2400" dirty="0" smtClean="0"/>
              <a:t>“List of Companies_NoDuplicate.xlsx”</a:t>
            </a:r>
            <a:endParaRPr lang="en-SG" sz="2400" dirty="0" smtClean="0"/>
          </a:p>
          <a:p>
            <a:pPr lvl="1"/>
            <a:r>
              <a:rPr lang="en-SG" sz="2600" dirty="0" smtClean="0"/>
              <a:t>Executive Dataset: 110065 entries</a:t>
            </a:r>
          </a:p>
          <a:p>
            <a:pPr lvl="2"/>
            <a:r>
              <a:rPr lang="en-US" sz="2400" dirty="0" smtClean="0"/>
              <a:t>“List of Executives_RemovedDupTitles.xlsx”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1629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What we have done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SG" sz="3000" dirty="0" smtClean="0"/>
              <a:t>Missing Data from Parent Company &amp; Country</a:t>
            </a:r>
          </a:p>
          <a:p>
            <a:pPr lvl="1"/>
            <a:r>
              <a:rPr lang="en-SG" sz="2800" dirty="0" smtClean="0"/>
              <a:t>~50% entries missing</a:t>
            </a:r>
            <a:br>
              <a:rPr lang="en-SG" sz="2800" dirty="0" smtClean="0"/>
            </a:br>
            <a:endParaRPr lang="en-SG" sz="2800" dirty="0" smtClean="0"/>
          </a:p>
          <a:p>
            <a:r>
              <a:rPr lang="en-SG" sz="3000" dirty="0" smtClean="0"/>
              <a:t>Proposed Fix</a:t>
            </a:r>
          </a:p>
          <a:p>
            <a:pPr lvl="1"/>
            <a:r>
              <a:rPr lang="en-US" sz="2800" dirty="0" smtClean="0"/>
              <a:t>Performed Internet search to find missing entries</a:t>
            </a:r>
          </a:p>
          <a:p>
            <a:pPr lvl="2"/>
            <a:r>
              <a:rPr lang="en-US" sz="2600" dirty="0" smtClean="0"/>
              <a:t>If found, add it to data set</a:t>
            </a:r>
          </a:p>
          <a:p>
            <a:pPr lvl="2"/>
            <a:r>
              <a:rPr lang="en-US" sz="2600" dirty="0" smtClean="0"/>
              <a:t>If no results, </a:t>
            </a:r>
          </a:p>
          <a:p>
            <a:pPr lvl="3"/>
            <a:r>
              <a:rPr lang="en-US" sz="2400" dirty="0" smtClean="0"/>
              <a:t>Assume no parent company/country, enter company name/ Singapore respectively </a:t>
            </a:r>
            <a:r>
              <a:rPr lang="en-US" sz="2400" b="1" dirty="0" smtClean="0"/>
              <a:t>(Chosen)</a:t>
            </a:r>
          </a:p>
          <a:p>
            <a:pPr lvl="3"/>
            <a:r>
              <a:rPr lang="en-US" sz="2400" dirty="0" smtClean="0"/>
              <a:t>Delete data with missing field</a:t>
            </a:r>
          </a:p>
          <a:p>
            <a:pPr lvl="2"/>
            <a:endParaRPr lang="en-SG" sz="2600" dirty="0"/>
          </a:p>
        </p:txBody>
      </p:sp>
    </p:spTree>
    <p:extLst>
      <p:ext uri="{BB962C8B-B14F-4D97-AF65-F5344CB8AC3E}">
        <p14:creationId xmlns:p14="http://schemas.microsoft.com/office/powerpoint/2010/main" val="8262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What we have done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/>
              <a:t>Inconsistency in Executive Title and Executive names </a:t>
            </a:r>
            <a:r>
              <a:rPr lang="en-SG" sz="2800" dirty="0"/>
              <a:t>c</a:t>
            </a:r>
            <a:r>
              <a:rPr lang="en-SG" sz="2800" dirty="0" smtClean="0"/>
              <a:t>olumns</a:t>
            </a:r>
          </a:p>
          <a:p>
            <a:pPr lvl="1"/>
            <a:r>
              <a:rPr lang="en-SG" sz="2600" dirty="0" smtClean="0"/>
              <a:t>Check and replace Executive titles &amp; names to have more consistency</a:t>
            </a:r>
          </a:p>
          <a:p>
            <a:pPr lvl="1"/>
            <a:r>
              <a:rPr lang="en-US" sz="2600" dirty="0" smtClean="0"/>
              <a:t>Followed </a:t>
            </a:r>
            <a:r>
              <a:rPr lang="en-US" sz="2600" dirty="0"/>
              <a:t>the hierarchy levels as seen in </a:t>
            </a:r>
            <a:r>
              <a:rPr lang="en-US" sz="2600" dirty="0">
                <a:hlinkClick r:id="rId2"/>
              </a:rPr>
              <a:t>http://www.hierarchystructure.com/board-directors-corporate-hierarchy</a:t>
            </a:r>
            <a:r>
              <a:rPr lang="en-US" sz="2600" dirty="0" smtClean="0">
                <a:hlinkClick r:id="rId2"/>
              </a:rPr>
              <a:t>/</a:t>
            </a:r>
            <a:endParaRPr lang="en-US" sz="2600" dirty="0" smtClean="0"/>
          </a:p>
          <a:p>
            <a:pPr lvl="1"/>
            <a:endParaRPr lang="en-SG" sz="2600" dirty="0"/>
          </a:p>
        </p:txBody>
      </p:sp>
    </p:spTree>
    <p:extLst>
      <p:ext uri="{BB962C8B-B14F-4D97-AF65-F5344CB8AC3E}">
        <p14:creationId xmlns:p14="http://schemas.microsoft.com/office/powerpoint/2010/main" val="28666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Company Distribution Overview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800600"/>
          </a:xfrm>
        </p:spPr>
        <p:txBody>
          <a:bodyPr>
            <a:normAutofit/>
          </a:bodyPr>
          <a:lstStyle/>
          <a:p>
            <a:r>
              <a:rPr lang="en-SG" sz="2800" dirty="0" smtClean="0"/>
              <a:t>Distribution by parented company and ultimate parented company</a:t>
            </a:r>
          </a:p>
          <a:p>
            <a:pPr lvl="1"/>
            <a:r>
              <a:rPr lang="en-SG" sz="2600" dirty="0" smtClean="0"/>
              <a:t>Highest Distribution: Singapore, US, Japan</a:t>
            </a:r>
          </a:p>
        </p:txBody>
      </p:sp>
      <p:pic>
        <p:nvPicPr>
          <p:cNvPr id="1026" name="Picture 2" descr="C:\Users\Tianwei\Dropbox\Analytics Practicum\Data\Countries_Orde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836712"/>
            <a:ext cx="436627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ianwei\Dropbox\Analytics Practicum\Data\Countries_OrderedDat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59"/>
          <a:stretch/>
        </p:blipFill>
        <p:spPr bwMode="auto">
          <a:xfrm>
            <a:off x="4067945" y="4365104"/>
            <a:ext cx="4366270" cy="239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ianwei\Dropbox\Analytics Practicum\Data\Countries_OrderedDat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58"/>
          <a:stretch/>
        </p:blipFill>
        <p:spPr bwMode="auto">
          <a:xfrm>
            <a:off x="4094163" y="3687242"/>
            <a:ext cx="4366269" cy="67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83968" y="5805264"/>
            <a:ext cx="187220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6372200" y="5517232"/>
            <a:ext cx="187220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57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Company Distribution Overview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800600"/>
          </a:xfrm>
        </p:spPr>
        <p:txBody>
          <a:bodyPr>
            <a:normAutofit/>
          </a:bodyPr>
          <a:lstStyle/>
          <a:p>
            <a:r>
              <a:rPr lang="en-SG" sz="3600" dirty="0" smtClean="0"/>
              <a:t>Distribution by industry</a:t>
            </a:r>
          </a:p>
          <a:p>
            <a:pPr lvl="1"/>
            <a:r>
              <a:rPr lang="en-SG" sz="3200" dirty="0" smtClean="0"/>
              <a:t>Highest Distribution: </a:t>
            </a:r>
          </a:p>
          <a:p>
            <a:pPr lvl="2"/>
            <a:r>
              <a:rPr lang="en-SG" sz="3200" dirty="0" smtClean="0"/>
              <a:t>Wholesale (23.2%)</a:t>
            </a:r>
          </a:p>
          <a:p>
            <a:pPr lvl="2"/>
            <a:r>
              <a:rPr lang="en-US" sz="3200" dirty="0" smtClean="0"/>
              <a:t>Manufacturing (18.1%)</a:t>
            </a:r>
          </a:p>
          <a:p>
            <a:pPr lvl="2"/>
            <a:r>
              <a:rPr lang="en-US" sz="3200" dirty="0" smtClean="0"/>
              <a:t>Business &amp; </a:t>
            </a:r>
            <a:r>
              <a:rPr lang="en-US" sz="3200" dirty="0" err="1" smtClean="0"/>
              <a:t>Mgmt</a:t>
            </a:r>
            <a:r>
              <a:rPr lang="en-US" sz="3200" smtClean="0"/>
              <a:t> Services (9.7%)</a:t>
            </a:r>
            <a:endParaRPr lang="en-SG" sz="3200" dirty="0" smtClean="0"/>
          </a:p>
          <a:p>
            <a:pPr lvl="1"/>
            <a:endParaRPr lang="en-SG" sz="3200" dirty="0" smtClean="0"/>
          </a:p>
          <a:p>
            <a:pPr lvl="1"/>
            <a:endParaRPr lang="en-SG" sz="3200" dirty="0" smtClean="0"/>
          </a:p>
        </p:txBody>
      </p:sp>
    </p:spTree>
    <p:extLst>
      <p:ext uri="{BB962C8B-B14F-4D97-AF65-F5344CB8AC3E}">
        <p14:creationId xmlns:p14="http://schemas.microsoft.com/office/powerpoint/2010/main" val="9754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3816424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3242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0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Company Distribution Overview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1324744"/>
          </a:xfrm>
        </p:spPr>
        <p:txBody>
          <a:bodyPr>
            <a:normAutofit/>
          </a:bodyPr>
          <a:lstStyle/>
          <a:p>
            <a:r>
              <a:rPr lang="en-SG" sz="3600" dirty="0" smtClean="0"/>
              <a:t>Distribution by ownership</a:t>
            </a:r>
          </a:p>
          <a:p>
            <a:pPr lvl="1"/>
            <a:endParaRPr lang="en-SG" sz="3200" dirty="0" smtClean="0"/>
          </a:p>
          <a:p>
            <a:pPr lvl="1"/>
            <a:endParaRPr lang="en-SG" sz="3200" dirty="0" smtClean="0"/>
          </a:p>
        </p:txBody>
      </p:sp>
      <p:pic>
        <p:nvPicPr>
          <p:cNvPr id="3074" name="Picture 2" descr="C:\Users\Tianwei\Dropbox\Analytics Practicum\Data\Ownership_Order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48" y="2708919"/>
            <a:ext cx="3233464" cy="324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ianwei\Dropbox\Analytics Practicum\Data\Ownership_OrderedDat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836" y="2636912"/>
            <a:ext cx="2857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932040" y="5229200"/>
            <a:ext cx="252028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341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182</TotalTime>
  <Words>403</Words>
  <Application>Microsoft Office PowerPoint</Application>
  <PresentationFormat>On-screen Show (4:3)</PresentationFormat>
  <Paragraphs>88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Network Analysis of Interlocking Directorates</vt:lpstr>
      <vt:lpstr>Meeting Scope</vt:lpstr>
      <vt:lpstr>What we have done</vt:lpstr>
      <vt:lpstr>What we have done</vt:lpstr>
      <vt:lpstr>What we have done</vt:lpstr>
      <vt:lpstr>Company Distribution Overview</vt:lpstr>
      <vt:lpstr>Company Distribution Overview</vt:lpstr>
      <vt:lpstr>PowerPoint Presentation</vt:lpstr>
      <vt:lpstr>Company Distribution Overview</vt:lpstr>
      <vt:lpstr>Next week Scope</vt:lpstr>
      <vt:lpstr>Appendix</vt:lpstr>
      <vt:lpstr>Appendix</vt:lpstr>
    </vt:vector>
  </TitlesOfParts>
  <Company>Singapore Management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Analysis of Interlocking Directorates</dc:title>
  <dc:creator>Tianwei</dc:creator>
  <cp:lastModifiedBy>Tianwei</cp:lastModifiedBy>
  <cp:revision>15</cp:revision>
  <dcterms:created xsi:type="dcterms:W3CDTF">2015-02-09T01:17:00Z</dcterms:created>
  <dcterms:modified xsi:type="dcterms:W3CDTF">2015-02-14T10:00:45Z</dcterms:modified>
</cp:coreProperties>
</file>