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3" r:id="rId2"/>
    <p:sldId id="261" r:id="rId3"/>
    <p:sldId id="264" r:id="rId4"/>
    <p:sldId id="293" r:id="rId5"/>
    <p:sldId id="294" r:id="rId6"/>
    <p:sldId id="257" r:id="rId7"/>
    <p:sldId id="270" r:id="rId8"/>
    <p:sldId id="258" r:id="rId9"/>
    <p:sldId id="342" r:id="rId10"/>
    <p:sldId id="316" r:id="rId11"/>
    <p:sldId id="314" r:id="rId12"/>
    <p:sldId id="315" r:id="rId13"/>
    <p:sldId id="319" r:id="rId14"/>
    <p:sldId id="295" r:id="rId15"/>
    <p:sldId id="298" r:id="rId16"/>
    <p:sldId id="299" r:id="rId17"/>
    <p:sldId id="300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27" r:id="rId26"/>
    <p:sldId id="302" r:id="rId27"/>
    <p:sldId id="303" r:id="rId28"/>
    <p:sldId id="304" r:id="rId29"/>
    <p:sldId id="306" r:id="rId30"/>
    <p:sldId id="323" r:id="rId31"/>
    <p:sldId id="334" r:id="rId32"/>
    <p:sldId id="328" r:id="rId33"/>
    <p:sldId id="335" r:id="rId34"/>
    <p:sldId id="305" r:id="rId35"/>
    <p:sldId id="341" r:id="rId36"/>
    <p:sldId id="269" r:id="rId37"/>
    <p:sldId id="340" r:id="rId38"/>
    <p:sldId id="339" r:id="rId39"/>
    <p:sldId id="320" r:id="rId40"/>
    <p:sldId id="321" r:id="rId41"/>
    <p:sldId id="336" r:id="rId42"/>
    <p:sldId id="337" r:id="rId43"/>
    <p:sldId id="338" r:id="rId44"/>
    <p:sldId id="322" r:id="rId45"/>
    <p:sldId id="272" r:id="rId46"/>
    <p:sldId id="297" r:id="rId47"/>
    <p:sldId id="326" r:id="rId48"/>
    <p:sldId id="275" r:id="rId49"/>
    <p:sldId id="329" r:id="rId50"/>
    <p:sldId id="27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79" autoAdjust="0"/>
  </p:normalViewPr>
  <p:slideViewPr>
    <p:cSldViewPr>
      <p:cViewPr varScale="1">
        <p:scale>
          <a:sx n="65" d="100"/>
          <a:sy n="65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F5489-5409-42F6-AE90-133DEAA29CF0}" type="doc">
      <dgm:prSet loTypeId="urn:microsoft.com/office/officeart/2008/layout/HexagonCluster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SG"/>
        </a:p>
      </dgm:t>
    </dgm:pt>
    <dgm:pt modelId="{F9207143-D0A5-4B4F-9F35-CE740439E31E}">
      <dgm:prSet phldrT="[Text]"/>
      <dgm:spPr/>
      <dgm:t>
        <a:bodyPr/>
        <a:lstStyle/>
        <a:p>
          <a:r>
            <a:rPr lang="en-SG" smtClean="0"/>
            <a:t>Desirable Traits</a:t>
          </a:r>
          <a:endParaRPr lang="en-SG" dirty="0"/>
        </a:p>
      </dgm:t>
    </dgm:pt>
    <dgm:pt modelId="{217A67D1-8650-447B-BD0E-63F8986F7893}" type="parTrans" cxnId="{76103592-7A53-4515-8E07-32D77A289C61}">
      <dgm:prSet/>
      <dgm:spPr/>
      <dgm:t>
        <a:bodyPr/>
        <a:lstStyle/>
        <a:p>
          <a:endParaRPr lang="en-SG"/>
        </a:p>
      </dgm:t>
    </dgm:pt>
    <dgm:pt modelId="{016EA267-D7D1-4250-B79C-BC91DBE70E02}" type="sibTrans" cxnId="{76103592-7A53-4515-8E07-32D77A289C61}">
      <dgm:prSet/>
      <dgm:spPr>
        <a:blipFill dpi="0" rotWithShape="1"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72" t="6907" r="2916" b="-15265"/>
          </a:stretch>
        </a:blipFill>
      </dgm:spPr>
      <dgm:t>
        <a:bodyPr/>
        <a:lstStyle/>
        <a:p>
          <a:endParaRPr lang="en-SG"/>
        </a:p>
      </dgm:t>
    </dgm:pt>
    <dgm:pt modelId="{FE906978-307F-4C0D-8A3F-729EA5A73947}">
      <dgm:prSet phldrT="[Text]"/>
      <dgm:spPr/>
      <dgm:t>
        <a:bodyPr/>
        <a:lstStyle/>
        <a:p>
          <a:r>
            <a:rPr lang="en-SG" smtClean="0"/>
            <a:t>Observable trends or changes</a:t>
          </a:r>
          <a:endParaRPr lang="en-SG" dirty="0"/>
        </a:p>
      </dgm:t>
    </dgm:pt>
    <dgm:pt modelId="{9A34D558-EF0B-4DDF-BC98-39761A1E49CC}" type="parTrans" cxnId="{7A87AFF9-B564-4F6D-BC20-85A37BAC5392}">
      <dgm:prSet/>
      <dgm:spPr/>
      <dgm:t>
        <a:bodyPr/>
        <a:lstStyle/>
        <a:p>
          <a:endParaRPr lang="en-SG"/>
        </a:p>
      </dgm:t>
    </dgm:pt>
    <dgm:pt modelId="{5A059334-C167-42D3-9743-0DE53E03DBAB}" type="sibTrans" cxnId="{7A87AFF9-B564-4F6D-BC20-85A37BAC5392}">
      <dgm:prSet/>
      <dgm:spPr>
        <a:blipFill dpi="0" rotWithShape="1"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852" t="11480" r="6672" b="-12952"/>
          </a:stretch>
        </a:blipFill>
      </dgm:spPr>
      <dgm:t>
        <a:bodyPr/>
        <a:lstStyle/>
        <a:p>
          <a:endParaRPr lang="en-SG"/>
        </a:p>
      </dgm:t>
    </dgm:pt>
    <dgm:pt modelId="{1CF395C6-A434-426D-83DB-D0CED40E77C8}">
      <dgm:prSet phldrT="[Text]"/>
      <dgm:spPr/>
      <dgm:t>
        <a:bodyPr/>
        <a:lstStyle/>
        <a:p>
          <a:r>
            <a:rPr lang="en-SG" dirty="0" smtClean="0"/>
            <a:t>Distinguishing factors</a:t>
          </a:r>
          <a:endParaRPr lang="en-SG" dirty="0"/>
        </a:p>
      </dgm:t>
    </dgm:pt>
    <dgm:pt modelId="{1D981DC2-EB02-43D4-B20E-204777F2616F}" type="parTrans" cxnId="{24340519-9B1C-4355-86ED-852124D2A652}">
      <dgm:prSet/>
      <dgm:spPr/>
      <dgm:t>
        <a:bodyPr/>
        <a:lstStyle/>
        <a:p>
          <a:endParaRPr lang="en-SG"/>
        </a:p>
      </dgm:t>
    </dgm:pt>
    <dgm:pt modelId="{5E784CB1-8256-45A5-B1C0-5B5924C983DE}" type="sibTrans" cxnId="{24340519-9B1C-4355-86ED-852124D2A652}">
      <dgm:prSet/>
      <dgm:spPr>
        <a:blipFill dpi="0" rotWithShape="1">
          <a:blip xmlns:r="http://schemas.openxmlformats.org/officeDocument/2006/relationships"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38" t="-11733" r="-9730" b="-23023"/>
          </a:stretch>
        </a:blipFill>
      </dgm:spPr>
      <dgm:t>
        <a:bodyPr/>
        <a:lstStyle/>
        <a:p>
          <a:endParaRPr lang="en-SG"/>
        </a:p>
      </dgm:t>
    </dgm:pt>
    <dgm:pt modelId="{80209E2A-7F69-49B2-81FE-D27590143B50}" type="pres">
      <dgm:prSet presAssocID="{25AF5489-5409-42F6-AE90-133DEAA29CF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SG"/>
        </a:p>
      </dgm:t>
    </dgm:pt>
    <dgm:pt modelId="{3DBBE71B-EC44-4152-BA60-C5111D0B6B73}" type="pres">
      <dgm:prSet presAssocID="{F9207143-D0A5-4B4F-9F35-CE740439E31E}" presName="text1" presStyleCnt="0"/>
      <dgm:spPr/>
    </dgm:pt>
    <dgm:pt modelId="{B64CF72A-14F6-4643-8AE5-D2B53789CB20}" type="pres">
      <dgm:prSet presAssocID="{F9207143-D0A5-4B4F-9F35-CE740439E31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14938CB-A922-4053-B620-86F41DC57CCB}" type="pres">
      <dgm:prSet presAssocID="{F9207143-D0A5-4B4F-9F35-CE740439E31E}" presName="textaccent1" presStyleCnt="0"/>
      <dgm:spPr/>
    </dgm:pt>
    <dgm:pt modelId="{B350E7EE-1BED-45F7-819D-8EDA0AD49C51}" type="pres">
      <dgm:prSet presAssocID="{F9207143-D0A5-4B4F-9F35-CE740439E31E}" presName="accentRepeatNode" presStyleLbl="solidAlignAcc1" presStyleIdx="0" presStyleCnt="6"/>
      <dgm:spPr/>
    </dgm:pt>
    <dgm:pt modelId="{9E2F0117-933D-4F0F-82BB-0471F7995088}" type="pres">
      <dgm:prSet presAssocID="{016EA267-D7D1-4250-B79C-BC91DBE70E02}" presName="image1" presStyleCnt="0"/>
      <dgm:spPr/>
    </dgm:pt>
    <dgm:pt modelId="{BB87E512-7B04-498B-BD2E-22EF243F1D5D}" type="pres">
      <dgm:prSet presAssocID="{016EA267-D7D1-4250-B79C-BC91DBE70E02}" presName="imageRepeatNode" presStyleLbl="alignAcc1" presStyleIdx="0" presStyleCnt="3"/>
      <dgm:spPr/>
      <dgm:t>
        <a:bodyPr/>
        <a:lstStyle/>
        <a:p>
          <a:endParaRPr lang="en-SG"/>
        </a:p>
      </dgm:t>
    </dgm:pt>
    <dgm:pt modelId="{1BE2DB03-8623-42A2-953C-F3D0B1EF8667}" type="pres">
      <dgm:prSet presAssocID="{016EA267-D7D1-4250-B79C-BC91DBE70E02}" presName="imageaccent1" presStyleCnt="0"/>
      <dgm:spPr/>
    </dgm:pt>
    <dgm:pt modelId="{EB96AF62-E61A-4E2B-AEA0-0B28B44495F7}" type="pres">
      <dgm:prSet presAssocID="{016EA267-D7D1-4250-B79C-BC91DBE70E02}" presName="accentRepeatNode" presStyleLbl="solidAlignAcc1" presStyleIdx="1" presStyleCnt="6"/>
      <dgm:spPr/>
    </dgm:pt>
    <dgm:pt modelId="{15504A4F-E198-426C-AE75-03809FD6D995}" type="pres">
      <dgm:prSet presAssocID="{FE906978-307F-4C0D-8A3F-729EA5A73947}" presName="text2" presStyleCnt="0"/>
      <dgm:spPr/>
    </dgm:pt>
    <dgm:pt modelId="{999545DC-BC58-4039-83F1-11DA7F40261B}" type="pres">
      <dgm:prSet presAssocID="{FE906978-307F-4C0D-8A3F-729EA5A7394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88C3832-6EE4-4965-9213-85B86478B72A}" type="pres">
      <dgm:prSet presAssocID="{FE906978-307F-4C0D-8A3F-729EA5A73947}" presName="textaccent2" presStyleCnt="0"/>
      <dgm:spPr/>
    </dgm:pt>
    <dgm:pt modelId="{04162DC5-D088-4847-BF62-15E9E33EA755}" type="pres">
      <dgm:prSet presAssocID="{FE906978-307F-4C0D-8A3F-729EA5A73947}" presName="accentRepeatNode" presStyleLbl="solidAlignAcc1" presStyleIdx="2" presStyleCnt="6"/>
      <dgm:spPr/>
    </dgm:pt>
    <dgm:pt modelId="{D4BB3CD6-6492-4358-A46C-D94A071FFA6C}" type="pres">
      <dgm:prSet presAssocID="{5A059334-C167-42D3-9743-0DE53E03DBAB}" presName="image2" presStyleCnt="0"/>
      <dgm:spPr/>
    </dgm:pt>
    <dgm:pt modelId="{BD47A234-210A-4445-BCDA-1DE398E520D5}" type="pres">
      <dgm:prSet presAssocID="{5A059334-C167-42D3-9743-0DE53E03DBAB}" presName="imageRepeatNode" presStyleLbl="alignAcc1" presStyleIdx="1" presStyleCnt="3"/>
      <dgm:spPr/>
      <dgm:t>
        <a:bodyPr/>
        <a:lstStyle/>
        <a:p>
          <a:endParaRPr lang="en-SG"/>
        </a:p>
      </dgm:t>
    </dgm:pt>
    <dgm:pt modelId="{7A664DAA-74B0-47B9-8554-BD910F6662CF}" type="pres">
      <dgm:prSet presAssocID="{5A059334-C167-42D3-9743-0DE53E03DBAB}" presName="imageaccent2" presStyleCnt="0"/>
      <dgm:spPr/>
    </dgm:pt>
    <dgm:pt modelId="{2630332D-965B-4732-B1FD-20B87F9A5B3C}" type="pres">
      <dgm:prSet presAssocID="{5A059334-C167-42D3-9743-0DE53E03DBAB}" presName="accentRepeatNode" presStyleLbl="solidAlignAcc1" presStyleIdx="3" presStyleCnt="6"/>
      <dgm:spPr/>
    </dgm:pt>
    <dgm:pt modelId="{33B25072-439D-49E0-9BC2-D541E36E60AB}" type="pres">
      <dgm:prSet presAssocID="{1CF395C6-A434-426D-83DB-D0CED40E77C8}" presName="text3" presStyleCnt="0"/>
      <dgm:spPr/>
    </dgm:pt>
    <dgm:pt modelId="{32906617-70D1-4468-A248-F73A5FA4D05B}" type="pres">
      <dgm:prSet presAssocID="{1CF395C6-A434-426D-83DB-D0CED40E77C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20E152E-5E74-418E-B9F0-C179F919D867}" type="pres">
      <dgm:prSet presAssocID="{1CF395C6-A434-426D-83DB-D0CED40E77C8}" presName="textaccent3" presStyleCnt="0"/>
      <dgm:spPr/>
    </dgm:pt>
    <dgm:pt modelId="{F67E5E7F-FBAF-4F4B-883B-944FFFA9E78C}" type="pres">
      <dgm:prSet presAssocID="{1CF395C6-A434-426D-83DB-D0CED40E77C8}" presName="accentRepeatNode" presStyleLbl="solidAlignAcc1" presStyleIdx="4" presStyleCnt="6"/>
      <dgm:spPr/>
    </dgm:pt>
    <dgm:pt modelId="{DECE1730-AC10-4C10-AE86-A7D1198601C0}" type="pres">
      <dgm:prSet presAssocID="{5E784CB1-8256-45A5-B1C0-5B5924C983DE}" presName="image3" presStyleCnt="0"/>
      <dgm:spPr/>
    </dgm:pt>
    <dgm:pt modelId="{B05B0D9C-C364-41DF-B2AD-A133ABFA06DB}" type="pres">
      <dgm:prSet presAssocID="{5E784CB1-8256-45A5-B1C0-5B5924C983DE}" presName="imageRepeatNode" presStyleLbl="alignAcc1" presStyleIdx="2" presStyleCnt="3"/>
      <dgm:spPr/>
      <dgm:t>
        <a:bodyPr/>
        <a:lstStyle/>
        <a:p>
          <a:endParaRPr lang="en-SG"/>
        </a:p>
      </dgm:t>
    </dgm:pt>
    <dgm:pt modelId="{E9F392B0-9B7A-4B0F-9CF5-CC14C765AE59}" type="pres">
      <dgm:prSet presAssocID="{5E784CB1-8256-45A5-B1C0-5B5924C983DE}" presName="imageaccent3" presStyleCnt="0"/>
      <dgm:spPr/>
    </dgm:pt>
    <dgm:pt modelId="{00A7A5FA-1C31-4B59-9138-11657B1A3CD4}" type="pres">
      <dgm:prSet presAssocID="{5E784CB1-8256-45A5-B1C0-5B5924C983DE}" presName="accentRepeatNode" presStyleLbl="solidAlignAcc1" presStyleIdx="5" presStyleCnt="6"/>
      <dgm:spPr/>
    </dgm:pt>
  </dgm:ptLst>
  <dgm:cxnLst>
    <dgm:cxn modelId="{26AFEA20-C5A1-4546-B8D7-F414ADDC4427}" type="presOf" srcId="{5E784CB1-8256-45A5-B1C0-5B5924C983DE}" destId="{B05B0D9C-C364-41DF-B2AD-A133ABFA06DB}" srcOrd="0" destOrd="0" presId="urn:microsoft.com/office/officeart/2008/layout/HexagonCluster"/>
    <dgm:cxn modelId="{76103592-7A53-4515-8E07-32D77A289C61}" srcId="{25AF5489-5409-42F6-AE90-133DEAA29CF0}" destId="{F9207143-D0A5-4B4F-9F35-CE740439E31E}" srcOrd="0" destOrd="0" parTransId="{217A67D1-8650-447B-BD0E-63F8986F7893}" sibTransId="{016EA267-D7D1-4250-B79C-BC91DBE70E02}"/>
    <dgm:cxn modelId="{24340519-9B1C-4355-86ED-852124D2A652}" srcId="{25AF5489-5409-42F6-AE90-133DEAA29CF0}" destId="{1CF395C6-A434-426D-83DB-D0CED40E77C8}" srcOrd="2" destOrd="0" parTransId="{1D981DC2-EB02-43D4-B20E-204777F2616F}" sibTransId="{5E784CB1-8256-45A5-B1C0-5B5924C983DE}"/>
    <dgm:cxn modelId="{BCE6B9F5-7266-441E-B67A-2D38EE3F7580}" type="presOf" srcId="{5A059334-C167-42D3-9743-0DE53E03DBAB}" destId="{BD47A234-210A-4445-BCDA-1DE398E520D5}" srcOrd="0" destOrd="0" presId="urn:microsoft.com/office/officeart/2008/layout/HexagonCluster"/>
    <dgm:cxn modelId="{7A87AFF9-B564-4F6D-BC20-85A37BAC5392}" srcId="{25AF5489-5409-42F6-AE90-133DEAA29CF0}" destId="{FE906978-307F-4C0D-8A3F-729EA5A73947}" srcOrd="1" destOrd="0" parTransId="{9A34D558-EF0B-4DDF-BC98-39761A1E49CC}" sibTransId="{5A059334-C167-42D3-9743-0DE53E03DBAB}"/>
    <dgm:cxn modelId="{25611C4E-FDA6-4DD3-9A39-9FA348402FAE}" type="presOf" srcId="{016EA267-D7D1-4250-B79C-BC91DBE70E02}" destId="{BB87E512-7B04-498B-BD2E-22EF243F1D5D}" srcOrd="0" destOrd="0" presId="urn:microsoft.com/office/officeart/2008/layout/HexagonCluster"/>
    <dgm:cxn modelId="{4841562C-0C57-4CD8-9A38-3796F3A18420}" type="presOf" srcId="{1CF395C6-A434-426D-83DB-D0CED40E77C8}" destId="{32906617-70D1-4468-A248-F73A5FA4D05B}" srcOrd="0" destOrd="0" presId="urn:microsoft.com/office/officeart/2008/layout/HexagonCluster"/>
    <dgm:cxn modelId="{2706E1D1-1638-48BE-99B1-9F8C935E344E}" type="presOf" srcId="{25AF5489-5409-42F6-AE90-133DEAA29CF0}" destId="{80209E2A-7F69-49B2-81FE-D27590143B50}" srcOrd="0" destOrd="0" presId="urn:microsoft.com/office/officeart/2008/layout/HexagonCluster"/>
    <dgm:cxn modelId="{29B9863A-D041-4726-807E-48DACDDBD54D}" type="presOf" srcId="{F9207143-D0A5-4B4F-9F35-CE740439E31E}" destId="{B64CF72A-14F6-4643-8AE5-D2B53789CB20}" srcOrd="0" destOrd="0" presId="urn:microsoft.com/office/officeart/2008/layout/HexagonCluster"/>
    <dgm:cxn modelId="{CFDCF538-F01D-462E-81EC-FD3ED7ED2953}" type="presOf" srcId="{FE906978-307F-4C0D-8A3F-729EA5A73947}" destId="{999545DC-BC58-4039-83F1-11DA7F40261B}" srcOrd="0" destOrd="0" presId="urn:microsoft.com/office/officeart/2008/layout/HexagonCluster"/>
    <dgm:cxn modelId="{59AB950B-36BA-4654-AB72-1CA45D59D71F}" type="presParOf" srcId="{80209E2A-7F69-49B2-81FE-D27590143B50}" destId="{3DBBE71B-EC44-4152-BA60-C5111D0B6B73}" srcOrd="0" destOrd="0" presId="urn:microsoft.com/office/officeart/2008/layout/HexagonCluster"/>
    <dgm:cxn modelId="{207CAF6C-90BC-4847-974B-05E22D963DB4}" type="presParOf" srcId="{3DBBE71B-EC44-4152-BA60-C5111D0B6B73}" destId="{B64CF72A-14F6-4643-8AE5-D2B53789CB20}" srcOrd="0" destOrd="0" presId="urn:microsoft.com/office/officeart/2008/layout/HexagonCluster"/>
    <dgm:cxn modelId="{DC3D7F38-37CA-4049-BDB6-01FDAFC4686F}" type="presParOf" srcId="{80209E2A-7F69-49B2-81FE-D27590143B50}" destId="{314938CB-A922-4053-B620-86F41DC57CCB}" srcOrd="1" destOrd="0" presId="urn:microsoft.com/office/officeart/2008/layout/HexagonCluster"/>
    <dgm:cxn modelId="{6B4891C6-3153-46A3-BD58-FB71B58ADB61}" type="presParOf" srcId="{314938CB-A922-4053-B620-86F41DC57CCB}" destId="{B350E7EE-1BED-45F7-819D-8EDA0AD49C51}" srcOrd="0" destOrd="0" presId="urn:microsoft.com/office/officeart/2008/layout/HexagonCluster"/>
    <dgm:cxn modelId="{23A46860-6ACD-443E-B666-80E1580AC812}" type="presParOf" srcId="{80209E2A-7F69-49B2-81FE-D27590143B50}" destId="{9E2F0117-933D-4F0F-82BB-0471F7995088}" srcOrd="2" destOrd="0" presId="urn:microsoft.com/office/officeart/2008/layout/HexagonCluster"/>
    <dgm:cxn modelId="{8D82A87E-071F-44A9-ADB6-EEF235D7588E}" type="presParOf" srcId="{9E2F0117-933D-4F0F-82BB-0471F7995088}" destId="{BB87E512-7B04-498B-BD2E-22EF243F1D5D}" srcOrd="0" destOrd="0" presId="urn:microsoft.com/office/officeart/2008/layout/HexagonCluster"/>
    <dgm:cxn modelId="{F27DD368-0DB9-4390-AF6D-AA8D41F9EAC6}" type="presParOf" srcId="{80209E2A-7F69-49B2-81FE-D27590143B50}" destId="{1BE2DB03-8623-42A2-953C-F3D0B1EF8667}" srcOrd="3" destOrd="0" presId="urn:microsoft.com/office/officeart/2008/layout/HexagonCluster"/>
    <dgm:cxn modelId="{244A2D8C-4E48-4F97-821C-E263EF0C2473}" type="presParOf" srcId="{1BE2DB03-8623-42A2-953C-F3D0B1EF8667}" destId="{EB96AF62-E61A-4E2B-AEA0-0B28B44495F7}" srcOrd="0" destOrd="0" presId="urn:microsoft.com/office/officeart/2008/layout/HexagonCluster"/>
    <dgm:cxn modelId="{C9CBD577-F6F7-4CE9-8C65-A89D781CE8E1}" type="presParOf" srcId="{80209E2A-7F69-49B2-81FE-D27590143B50}" destId="{15504A4F-E198-426C-AE75-03809FD6D995}" srcOrd="4" destOrd="0" presId="urn:microsoft.com/office/officeart/2008/layout/HexagonCluster"/>
    <dgm:cxn modelId="{511AEB20-4F59-49DB-9E33-1764DBBE932E}" type="presParOf" srcId="{15504A4F-E198-426C-AE75-03809FD6D995}" destId="{999545DC-BC58-4039-83F1-11DA7F40261B}" srcOrd="0" destOrd="0" presId="urn:microsoft.com/office/officeart/2008/layout/HexagonCluster"/>
    <dgm:cxn modelId="{F6327454-581D-4B98-A162-0D6C4690E415}" type="presParOf" srcId="{80209E2A-7F69-49B2-81FE-D27590143B50}" destId="{488C3832-6EE4-4965-9213-85B86478B72A}" srcOrd="5" destOrd="0" presId="urn:microsoft.com/office/officeart/2008/layout/HexagonCluster"/>
    <dgm:cxn modelId="{1A21E37B-DEEE-4301-8465-BD5E01DC5A08}" type="presParOf" srcId="{488C3832-6EE4-4965-9213-85B86478B72A}" destId="{04162DC5-D088-4847-BF62-15E9E33EA755}" srcOrd="0" destOrd="0" presId="urn:microsoft.com/office/officeart/2008/layout/HexagonCluster"/>
    <dgm:cxn modelId="{13C5B357-7C00-4FC8-9996-C0D43D2925C0}" type="presParOf" srcId="{80209E2A-7F69-49B2-81FE-D27590143B50}" destId="{D4BB3CD6-6492-4358-A46C-D94A071FFA6C}" srcOrd="6" destOrd="0" presId="urn:microsoft.com/office/officeart/2008/layout/HexagonCluster"/>
    <dgm:cxn modelId="{4E9968C0-22A0-4D8F-961E-4E6EECA81E2A}" type="presParOf" srcId="{D4BB3CD6-6492-4358-A46C-D94A071FFA6C}" destId="{BD47A234-210A-4445-BCDA-1DE398E520D5}" srcOrd="0" destOrd="0" presId="urn:microsoft.com/office/officeart/2008/layout/HexagonCluster"/>
    <dgm:cxn modelId="{BA32033F-097C-456C-9E41-B3C44B120790}" type="presParOf" srcId="{80209E2A-7F69-49B2-81FE-D27590143B50}" destId="{7A664DAA-74B0-47B9-8554-BD910F6662CF}" srcOrd="7" destOrd="0" presId="urn:microsoft.com/office/officeart/2008/layout/HexagonCluster"/>
    <dgm:cxn modelId="{F1B15052-812F-42C9-8A18-64603272B64A}" type="presParOf" srcId="{7A664DAA-74B0-47B9-8554-BD910F6662CF}" destId="{2630332D-965B-4732-B1FD-20B87F9A5B3C}" srcOrd="0" destOrd="0" presId="urn:microsoft.com/office/officeart/2008/layout/HexagonCluster"/>
    <dgm:cxn modelId="{1B211F48-4E42-462E-A4ED-D253ABD52785}" type="presParOf" srcId="{80209E2A-7F69-49B2-81FE-D27590143B50}" destId="{33B25072-439D-49E0-9BC2-D541E36E60AB}" srcOrd="8" destOrd="0" presId="urn:microsoft.com/office/officeart/2008/layout/HexagonCluster"/>
    <dgm:cxn modelId="{73444DFE-6874-49C5-A8A4-CAA2C95B062E}" type="presParOf" srcId="{33B25072-439D-49E0-9BC2-D541E36E60AB}" destId="{32906617-70D1-4468-A248-F73A5FA4D05B}" srcOrd="0" destOrd="0" presId="urn:microsoft.com/office/officeart/2008/layout/HexagonCluster"/>
    <dgm:cxn modelId="{CACCE50A-78DA-45DB-B821-B3302BA1E324}" type="presParOf" srcId="{80209E2A-7F69-49B2-81FE-D27590143B50}" destId="{820E152E-5E74-418E-B9F0-C179F919D867}" srcOrd="9" destOrd="0" presId="urn:microsoft.com/office/officeart/2008/layout/HexagonCluster"/>
    <dgm:cxn modelId="{11DF8C4D-FD32-4A89-A973-767B116BA81A}" type="presParOf" srcId="{820E152E-5E74-418E-B9F0-C179F919D867}" destId="{F67E5E7F-FBAF-4F4B-883B-944FFFA9E78C}" srcOrd="0" destOrd="0" presId="urn:microsoft.com/office/officeart/2008/layout/HexagonCluster"/>
    <dgm:cxn modelId="{FFC4A6AC-9276-4DFC-9348-672ACF3B42E0}" type="presParOf" srcId="{80209E2A-7F69-49B2-81FE-D27590143B50}" destId="{DECE1730-AC10-4C10-AE86-A7D1198601C0}" srcOrd="10" destOrd="0" presId="urn:microsoft.com/office/officeart/2008/layout/HexagonCluster"/>
    <dgm:cxn modelId="{BEA4881F-8B23-48AB-BF32-1351FD1BFE7E}" type="presParOf" srcId="{DECE1730-AC10-4C10-AE86-A7D1198601C0}" destId="{B05B0D9C-C364-41DF-B2AD-A133ABFA06DB}" srcOrd="0" destOrd="0" presId="urn:microsoft.com/office/officeart/2008/layout/HexagonCluster"/>
    <dgm:cxn modelId="{05C5DB55-7D6D-45B3-B357-AFF21271268D}" type="presParOf" srcId="{80209E2A-7F69-49B2-81FE-D27590143B50}" destId="{E9F392B0-9B7A-4B0F-9CF5-CC14C765AE59}" srcOrd="11" destOrd="0" presId="urn:microsoft.com/office/officeart/2008/layout/HexagonCluster"/>
    <dgm:cxn modelId="{FEFF070C-C5AA-4B29-9895-BC97C59A9124}" type="presParOf" srcId="{E9F392B0-9B7A-4B0F-9CF5-CC14C765AE59}" destId="{00A7A5FA-1C31-4B59-9138-11657B1A3CD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27ED58-415C-4EAC-AA09-87F44B212380}" type="doc">
      <dgm:prSet loTypeId="urn:microsoft.com/office/officeart/2005/8/layout/radial5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SG"/>
        </a:p>
      </dgm:t>
    </dgm:pt>
    <dgm:pt modelId="{75BF8E78-CD56-433E-BCC3-D7666157348A}">
      <dgm:prSet phldrT="[Text]"/>
      <dgm:spPr/>
      <dgm:t>
        <a:bodyPr/>
        <a:lstStyle/>
        <a:p>
          <a:r>
            <a:rPr lang="en-SG" dirty="0" smtClean="0"/>
            <a:t>Data for Text Analysis</a:t>
          </a:r>
          <a:endParaRPr lang="en-SG" dirty="0"/>
        </a:p>
      </dgm:t>
    </dgm:pt>
    <dgm:pt modelId="{8C1195A6-0501-4A42-B1D4-A4C08EA350D9}" type="parTrans" cxnId="{49ABDF5E-5FBB-413E-BD11-CC05A264777C}">
      <dgm:prSet/>
      <dgm:spPr/>
      <dgm:t>
        <a:bodyPr/>
        <a:lstStyle/>
        <a:p>
          <a:endParaRPr lang="en-SG"/>
        </a:p>
      </dgm:t>
    </dgm:pt>
    <dgm:pt modelId="{65720A15-BD6F-4F89-9F59-71AD5F5624A8}" type="sibTrans" cxnId="{49ABDF5E-5FBB-413E-BD11-CC05A264777C}">
      <dgm:prSet/>
      <dgm:spPr/>
      <dgm:t>
        <a:bodyPr/>
        <a:lstStyle/>
        <a:p>
          <a:endParaRPr lang="en-SG"/>
        </a:p>
      </dgm:t>
    </dgm:pt>
    <dgm:pt modelId="{7FD86101-2060-4696-9B35-F9060CEB6AFC}">
      <dgm:prSet phldrT="[Text]"/>
      <dgm:spPr/>
      <dgm:t>
        <a:bodyPr/>
        <a:lstStyle/>
        <a:p>
          <a:r>
            <a:rPr lang="en-SG" dirty="0" smtClean="0"/>
            <a:t>State AZ</a:t>
          </a:r>
          <a:endParaRPr lang="en-SG" dirty="0"/>
        </a:p>
      </dgm:t>
    </dgm:pt>
    <dgm:pt modelId="{3B732A76-A70F-4E6D-A0F4-DCBA2142F557}" type="parTrans" cxnId="{2AF56C97-14B2-4C0E-9101-FBC6704B7F6C}">
      <dgm:prSet/>
      <dgm:spPr/>
      <dgm:t>
        <a:bodyPr/>
        <a:lstStyle/>
        <a:p>
          <a:endParaRPr lang="en-SG"/>
        </a:p>
      </dgm:t>
    </dgm:pt>
    <dgm:pt modelId="{EDAFF76F-68D0-4A0C-ABF9-F1C2BB58A08B}" type="sibTrans" cxnId="{2AF56C97-14B2-4C0E-9101-FBC6704B7F6C}">
      <dgm:prSet/>
      <dgm:spPr/>
      <dgm:t>
        <a:bodyPr/>
        <a:lstStyle/>
        <a:p>
          <a:endParaRPr lang="en-SG"/>
        </a:p>
      </dgm:t>
    </dgm:pt>
    <dgm:pt modelId="{3EF7E4AD-7B1C-4B47-9979-FF9A931F160A}">
      <dgm:prSet phldrT="[Text]"/>
      <dgm:spPr/>
      <dgm:t>
        <a:bodyPr/>
        <a:lstStyle/>
        <a:p>
          <a:r>
            <a:rPr lang="en-SG" dirty="0" smtClean="0"/>
            <a:t>State IL</a:t>
          </a:r>
          <a:endParaRPr lang="en-SG" dirty="0"/>
        </a:p>
      </dgm:t>
    </dgm:pt>
    <dgm:pt modelId="{AD5B7818-8492-404C-9764-8956E8D3C67C}" type="parTrans" cxnId="{C644D79E-5285-4110-8C61-CA0A1EFB9F3E}">
      <dgm:prSet/>
      <dgm:spPr/>
      <dgm:t>
        <a:bodyPr/>
        <a:lstStyle/>
        <a:p>
          <a:endParaRPr lang="en-SG"/>
        </a:p>
      </dgm:t>
    </dgm:pt>
    <dgm:pt modelId="{C0FDF655-A7C2-4AD9-9333-32FFA126D4DF}" type="sibTrans" cxnId="{C644D79E-5285-4110-8C61-CA0A1EFB9F3E}">
      <dgm:prSet/>
      <dgm:spPr/>
      <dgm:t>
        <a:bodyPr/>
        <a:lstStyle/>
        <a:p>
          <a:endParaRPr lang="en-SG"/>
        </a:p>
      </dgm:t>
    </dgm:pt>
    <dgm:pt modelId="{3E3B5DA4-9386-4AE7-8896-100A1AC13446}">
      <dgm:prSet phldrT="[Text]"/>
      <dgm:spPr/>
      <dgm:t>
        <a:bodyPr/>
        <a:lstStyle/>
        <a:p>
          <a:r>
            <a:rPr lang="en-SG" dirty="0" smtClean="0"/>
            <a:t>State NC</a:t>
          </a:r>
          <a:endParaRPr lang="en-SG" dirty="0"/>
        </a:p>
      </dgm:t>
    </dgm:pt>
    <dgm:pt modelId="{EDA4E153-5B0C-4AB4-ACCF-0D8F2D6DFC4C}" type="parTrans" cxnId="{DC172239-AB86-4683-A776-4E6FAE71342A}">
      <dgm:prSet/>
      <dgm:spPr/>
      <dgm:t>
        <a:bodyPr/>
        <a:lstStyle/>
        <a:p>
          <a:endParaRPr lang="en-SG"/>
        </a:p>
      </dgm:t>
    </dgm:pt>
    <dgm:pt modelId="{B0E2AC67-674E-4538-B257-987F55E31B6F}" type="sibTrans" cxnId="{DC172239-AB86-4683-A776-4E6FAE71342A}">
      <dgm:prSet/>
      <dgm:spPr/>
      <dgm:t>
        <a:bodyPr/>
        <a:lstStyle/>
        <a:p>
          <a:endParaRPr lang="en-SG"/>
        </a:p>
      </dgm:t>
    </dgm:pt>
    <dgm:pt modelId="{11CBE0F7-6EB9-487F-B0E7-4AF7C8B8C728}">
      <dgm:prSet phldrT="[Text]"/>
      <dgm:spPr/>
      <dgm:t>
        <a:bodyPr/>
        <a:lstStyle/>
        <a:p>
          <a:r>
            <a:rPr lang="en-SG" dirty="0" smtClean="0"/>
            <a:t>State NV</a:t>
          </a:r>
          <a:endParaRPr lang="en-SG" dirty="0"/>
        </a:p>
      </dgm:t>
    </dgm:pt>
    <dgm:pt modelId="{578431E5-B01D-46F9-98B1-55A8E1D825E5}" type="parTrans" cxnId="{B311CE2E-0B02-4850-9470-3A50B596A6F1}">
      <dgm:prSet/>
      <dgm:spPr/>
      <dgm:t>
        <a:bodyPr/>
        <a:lstStyle/>
        <a:p>
          <a:endParaRPr lang="en-SG"/>
        </a:p>
      </dgm:t>
    </dgm:pt>
    <dgm:pt modelId="{61AB6F59-C53C-4357-9CA0-E28BD1897B80}" type="sibTrans" cxnId="{B311CE2E-0B02-4850-9470-3A50B596A6F1}">
      <dgm:prSet/>
      <dgm:spPr/>
      <dgm:t>
        <a:bodyPr/>
        <a:lstStyle/>
        <a:p>
          <a:endParaRPr lang="en-SG"/>
        </a:p>
      </dgm:t>
    </dgm:pt>
    <dgm:pt modelId="{80549B33-BF16-4078-83C9-E2605B53ECBB}">
      <dgm:prSet phldrT="[Text]"/>
      <dgm:spPr/>
      <dgm:t>
        <a:bodyPr/>
        <a:lstStyle/>
        <a:p>
          <a:r>
            <a:rPr lang="en-SG" dirty="0" smtClean="0"/>
            <a:t>State MA</a:t>
          </a:r>
          <a:endParaRPr lang="en-SG" dirty="0"/>
        </a:p>
      </dgm:t>
    </dgm:pt>
    <dgm:pt modelId="{7BC00547-A2F9-4F99-83E3-B67699BDF630}" type="parTrans" cxnId="{15EAD3B9-0119-41F7-A9F4-FF8B652A9F74}">
      <dgm:prSet/>
      <dgm:spPr/>
      <dgm:t>
        <a:bodyPr/>
        <a:lstStyle/>
        <a:p>
          <a:endParaRPr lang="en-SG"/>
        </a:p>
      </dgm:t>
    </dgm:pt>
    <dgm:pt modelId="{483A5520-D94F-45FB-BED8-11491593F2AE}" type="sibTrans" cxnId="{15EAD3B9-0119-41F7-A9F4-FF8B652A9F74}">
      <dgm:prSet/>
      <dgm:spPr/>
      <dgm:t>
        <a:bodyPr/>
        <a:lstStyle/>
        <a:p>
          <a:endParaRPr lang="en-SG"/>
        </a:p>
      </dgm:t>
    </dgm:pt>
    <dgm:pt modelId="{637C31C6-275D-4C50-904F-D603FFB750D9}">
      <dgm:prSet phldrT="[Text]"/>
      <dgm:spPr/>
      <dgm:t>
        <a:bodyPr/>
        <a:lstStyle/>
        <a:p>
          <a:r>
            <a:rPr lang="en-SG" dirty="0" smtClean="0"/>
            <a:t>State PA</a:t>
          </a:r>
          <a:endParaRPr lang="en-SG" dirty="0"/>
        </a:p>
      </dgm:t>
    </dgm:pt>
    <dgm:pt modelId="{DF68ED90-0BD0-4630-9187-18497169DFA0}" type="parTrans" cxnId="{D6CED5C7-5E16-4326-AB19-469586135BF7}">
      <dgm:prSet/>
      <dgm:spPr/>
      <dgm:t>
        <a:bodyPr/>
        <a:lstStyle/>
        <a:p>
          <a:endParaRPr lang="en-SG"/>
        </a:p>
      </dgm:t>
    </dgm:pt>
    <dgm:pt modelId="{A5E4D628-96B0-41B5-9695-EE27DAA30577}" type="sibTrans" cxnId="{D6CED5C7-5E16-4326-AB19-469586135BF7}">
      <dgm:prSet/>
      <dgm:spPr/>
      <dgm:t>
        <a:bodyPr/>
        <a:lstStyle/>
        <a:p>
          <a:endParaRPr lang="en-SG"/>
        </a:p>
      </dgm:t>
    </dgm:pt>
    <dgm:pt modelId="{F9A59961-2608-4010-8708-0FD9CA80C155}">
      <dgm:prSet phldrT="[Text]"/>
      <dgm:spPr/>
      <dgm:t>
        <a:bodyPr/>
        <a:lstStyle/>
        <a:p>
          <a:r>
            <a:rPr lang="en-SG" dirty="0" smtClean="0"/>
            <a:t>State SC</a:t>
          </a:r>
          <a:endParaRPr lang="en-SG" dirty="0"/>
        </a:p>
      </dgm:t>
    </dgm:pt>
    <dgm:pt modelId="{959D00BD-1089-448A-AE3E-890A80BBD362}" type="parTrans" cxnId="{F025D082-1235-4BA3-9671-AFB365203749}">
      <dgm:prSet/>
      <dgm:spPr/>
      <dgm:t>
        <a:bodyPr/>
        <a:lstStyle/>
        <a:p>
          <a:endParaRPr lang="en-SG"/>
        </a:p>
      </dgm:t>
    </dgm:pt>
    <dgm:pt modelId="{62B892CC-C9D4-4CF6-8ECE-26F5DCB58417}" type="sibTrans" cxnId="{F025D082-1235-4BA3-9671-AFB365203749}">
      <dgm:prSet/>
      <dgm:spPr/>
      <dgm:t>
        <a:bodyPr/>
        <a:lstStyle/>
        <a:p>
          <a:endParaRPr lang="en-SG"/>
        </a:p>
      </dgm:t>
    </dgm:pt>
    <dgm:pt modelId="{E173AEE4-4962-49BF-9C13-75EFCBB44AE2}">
      <dgm:prSet phldrT="[Text]"/>
      <dgm:spPr/>
      <dgm:t>
        <a:bodyPr/>
        <a:lstStyle/>
        <a:p>
          <a:r>
            <a:rPr lang="en-SG" dirty="0" smtClean="0"/>
            <a:t>State WI</a:t>
          </a:r>
          <a:endParaRPr lang="en-SG" dirty="0"/>
        </a:p>
      </dgm:t>
    </dgm:pt>
    <dgm:pt modelId="{91286367-48DE-41F9-939F-F33F3E8A6726}" type="parTrans" cxnId="{D839EE78-7074-42CC-AD85-F6F141E50D9A}">
      <dgm:prSet/>
      <dgm:spPr/>
      <dgm:t>
        <a:bodyPr/>
        <a:lstStyle/>
        <a:p>
          <a:endParaRPr lang="en-SG"/>
        </a:p>
      </dgm:t>
    </dgm:pt>
    <dgm:pt modelId="{9033FAC4-4F3D-4683-961A-6ED898039461}" type="sibTrans" cxnId="{D839EE78-7074-42CC-AD85-F6F141E50D9A}">
      <dgm:prSet/>
      <dgm:spPr/>
      <dgm:t>
        <a:bodyPr/>
        <a:lstStyle/>
        <a:p>
          <a:endParaRPr lang="en-SG"/>
        </a:p>
      </dgm:t>
    </dgm:pt>
    <dgm:pt modelId="{7E3CEA6F-7D83-47D6-A058-CEB447AFC8A4}" type="pres">
      <dgm:prSet presAssocID="{8927ED58-415C-4EAC-AA09-87F44B2123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9FF551F-4839-4E55-A939-090CB4548825}" type="pres">
      <dgm:prSet presAssocID="{75BF8E78-CD56-433E-BCC3-D7666157348A}" presName="centerShape" presStyleLbl="node0" presStyleIdx="0" presStyleCnt="1"/>
      <dgm:spPr/>
      <dgm:t>
        <a:bodyPr/>
        <a:lstStyle/>
        <a:p>
          <a:endParaRPr lang="en-SG"/>
        </a:p>
      </dgm:t>
    </dgm:pt>
    <dgm:pt modelId="{83A87FBE-5724-4035-A06A-831ECD9708B1}" type="pres">
      <dgm:prSet presAssocID="{3B732A76-A70F-4E6D-A0F4-DCBA2142F557}" presName="parTrans" presStyleLbl="sibTrans2D1" presStyleIdx="0" presStyleCnt="8"/>
      <dgm:spPr/>
      <dgm:t>
        <a:bodyPr/>
        <a:lstStyle/>
        <a:p>
          <a:endParaRPr lang="en-SG"/>
        </a:p>
      </dgm:t>
    </dgm:pt>
    <dgm:pt modelId="{02102476-D1C9-4386-AF2A-29EFF317FE88}" type="pres">
      <dgm:prSet presAssocID="{3B732A76-A70F-4E6D-A0F4-DCBA2142F557}" presName="connectorText" presStyleLbl="sibTrans2D1" presStyleIdx="0" presStyleCnt="8"/>
      <dgm:spPr/>
      <dgm:t>
        <a:bodyPr/>
        <a:lstStyle/>
        <a:p>
          <a:endParaRPr lang="en-SG"/>
        </a:p>
      </dgm:t>
    </dgm:pt>
    <dgm:pt modelId="{E376C7A5-D05F-416B-9230-CD8791B2F411}" type="pres">
      <dgm:prSet presAssocID="{7FD86101-2060-4696-9B35-F9060CEB6AF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266585C-6851-47EC-8407-DE6599463FA3}" type="pres">
      <dgm:prSet presAssocID="{AD5B7818-8492-404C-9764-8956E8D3C67C}" presName="parTrans" presStyleLbl="sibTrans2D1" presStyleIdx="1" presStyleCnt="8"/>
      <dgm:spPr/>
      <dgm:t>
        <a:bodyPr/>
        <a:lstStyle/>
        <a:p>
          <a:endParaRPr lang="en-SG"/>
        </a:p>
      </dgm:t>
    </dgm:pt>
    <dgm:pt modelId="{E7132D4F-20AD-4562-82B8-10996E89EB51}" type="pres">
      <dgm:prSet presAssocID="{AD5B7818-8492-404C-9764-8956E8D3C67C}" presName="connectorText" presStyleLbl="sibTrans2D1" presStyleIdx="1" presStyleCnt="8"/>
      <dgm:spPr/>
      <dgm:t>
        <a:bodyPr/>
        <a:lstStyle/>
        <a:p>
          <a:endParaRPr lang="en-SG"/>
        </a:p>
      </dgm:t>
    </dgm:pt>
    <dgm:pt modelId="{C57412FC-2337-4468-A77E-CA521F4769C7}" type="pres">
      <dgm:prSet presAssocID="{3EF7E4AD-7B1C-4B47-9979-FF9A931F160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EA45547-98E7-41B3-8188-CD1B368894DD}" type="pres">
      <dgm:prSet presAssocID="{7BC00547-A2F9-4F99-83E3-B67699BDF630}" presName="parTrans" presStyleLbl="sibTrans2D1" presStyleIdx="2" presStyleCnt="8"/>
      <dgm:spPr/>
      <dgm:t>
        <a:bodyPr/>
        <a:lstStyle/>
        <a:p>
          <a:endParaRPr lang="en-SG"/>
        </a:p>
      </dgm:t>
    </dgm:pt>
    <dgm:pt modelId="{36E7B55E-6F2D-4571-97E7-BAF0111377BD}" type="pres">
      <dgm:prSet presAssocID="{7BC00547-A2F9-4F99-83E3-B67699BDF630}" presName="connectorText" presStyleLbl="sibTrans2D1" presStyleIdx="2" presStyleCnt="8"/>
      <dgm:spPr/>
      <dgm:t>
        <a:bodyPr/>
        <a:lstStyle/>
        <a:p>
          <a:endParaRPr lang="en-SG"/>
        </a:p>
      </dgm:t>
    </dgm:pt>
    <dgm:pt modelId="{7794600F-E278-45EA-A086-72B6D2A4AF67}" type="pres">
      <dgm:prSet presAssocID="{80549B33-BF16-4078-83C9-E2605B53ECB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DFE36A9-1D7B-456B-AFA6-D36A71F175BD}" type="pres">
      <dgm:prSet presAssocID="{EDA4E153-5B0C-4AB4-ACCF-0D8F2D6DFC4C}" presName="parTrans" presStyleLbl="sibTrans2D1" presStyleIdx="3" presStyleCnt="8"/>
      <dgm:spPr/>
      <dgm:t>
        <a:bodyPr/>
        <a:lstStyle/>
        <a:p>
          <a:endParaRPr lang="en-SG"/>
        </a:p>
      </dgm:t>
    </dgm:pt>
    <dgm:pt modelId="{E23A2B06-1D9A-4128-BF35-72489DFD1B5F}" type="pres">
      <dgm:prSet presAssocID="{EDA4E153-5B0C-4AB4-ACCF-0D8F2D6DFC4C}" presName="connectorText" presStyleLbl="sibTrans2D1" presStyleIdx="3" presStyleCnt="8"/>
      <dgm:spPr/>
      <dgm:t>
        <a:bodyPr/>
        <a:lstStyle/>
        <a:p>
          <a:endParaRPr lang="en-SG"/>
        </a:p>
      </dgm:t>
    </dgm:pt>
    <dgm:pt modelId="{212C6594-60F3-4267-A274-862384F53F03}" type="pres">
      <dgm:prSet presAssocID="{3E3B5DA4-9386-4AE7-8896-100A1AC1344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9D629F3-6B6B-4D9D-80FE-1125163BACF4}" type="pres">
      <dgm:prSet presAssocID="{578431E5-B01D-46F9-98B1-55A8E1D825E5}" presName="parTrans" presStyleLbl="sibTrans2D1" presStyleIdx="4" presStyleCnt="8"/>
      <dgm:spPr/>
      <dgm:t>
        <a:bodyPr/>
        <a:lstStyle/>
        <a:p>
          <a:endParaRPr lang="en-SG"/>
        </a:p>
      </dgm:t>
    </dgm:pt>
    <dgm:pt modelId="{FF3B7FB2-7902-45F5-AD09-013761CA0E64}" type="pres">
      <dgm:prSet presAssocID="{578431E5-B01D-46F9-98B1-55A8E1D825E5}" presName="connectorText" presStyleLbl="sibTrans2D1" presStyleIdx="4" presStyleCnt="8"/>
      <dgm:spPr/>
      <dgm:t>
        <a:bodyPr/>
        <a:lstStyle/>
        <a:p>
          <a:endParaRPr lang="en-SG"/>
        </a:p>
      </dgm:t>
    </dgm:pt>
    <dgm:pt modelId="{98DCEC79-1FD2-4D3F-945A-F581EBEFF424}" type="pres">
      <dgm:prSet presAssocID="{11CBE0F7-6EB9-487F-B0E7-4AF7C8B8C72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3B63E60-E3FE-46A2-A57E-3FCEE07187C7}" type="pres">
      <dgm:prSet presAssocID="{DF68ED90-0BD0-4630-9187-18497169DFA0}" presName="parTrans" presStyleLbl="sibTrans2D1" presStyleIdx="5" presStyleCnt="8"/>
      <dgm:spPr/>
      <dgm:t>
        <a:bodyPr/>
        <a:lstStyle/>
        <a:p>
          <a:endParaRPr lang="en-SG"/>
        </a:p>
      </dgm:t>
    </dgm:pt>
    <dgm:pt modelId="{A5A50D03-52AB-491D-BF93-8AAE5BEF48F8}" type="pres">
      <dgm:prSet presAssocID="{DF68ED90-0BD0-4630-9187-18497169DFA0}" presName="connectorText" presStyleLbl="sibTrans2D1" presStyleIdx="5" presStyleCnt="8"/>
      <dgm:spPr/>
      <dgm:t>
        <a:bodyPr/>
        <a:lstStyle/>
        <a:p>
          <a:endParaRPr lang="en-SG"/>
        </a:p>
      </dgm:t>
    </dgm:pt>
    <dgm:pt modelId="{1717E3C0-A1BA-4900-8C35-342192A90A52}" type="pres">
      <dgm:prSet presAssocID="{637C31C6-275D-4C50-904F-D603FFB750D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42655E9-9C3B-4BA2-A225-4D09BD160FD5}" type="pres">
      <dgm:prSet presAssocID="{959D00BD-1089-448A-AE3E-890A80BBD362}" presName="parTrans" presStyleLbl="sibTrans2D1" presStyleIdx="6" presStyleCnt="8"/>
      <dgm:spPr/>
      <dgm:t>
        <a:bodyPr/>
        <a:lstStyle/>
        <a:p>
          <a:endParaRPr lang="en-SG"/>
        </a:p>
      </dgm:t>
    </dgm:pt>
    <dgm:pt modelId="{76715CF6-F1F6-40B7-8DAE-0E2DBFC689A8}" type="pres">
      <dgm:prSet presAssocID="{959D00BD-1089-448A-AE3E-890A80BBD362}" presName="connectorText" presStyleLbl="sibTrans2D1" presStyleIdx="6" presStyleCnt="8"/>
      <dgm:spPr/>
      <dgm:t>
        <a:bodyPr/>
        <a:lstStyle/>
        <a:p>
          <a:endParaRPr lang="en-SG"/>
        </a:p>
      </dgm:t>
    </dgm:pt>
    <dgm:pt modelId="{05E05759-361D-48A1-969C-81529937DF3E}" type="pres">
      <dgm:prSet presAssocID="{F9A59961-2608-4010-8708-0FD9CA80C15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F666884-A8B7-47FA-8EDD-1FD865D75410}" type="pres">
      <dgm:prSet presAssocID="{91286367-48DE-41F9-939F-F33F3E8A6726}" presName="parTrans" presStyleLbl="sibTrans2D1" presStyleIdx="7" presStyleCnt="8"/>
      <dgm:spPr/>
      <dgm:t>
        <a:bodyPr/>
        <a:lstStyle/>
        <a:p>
          <a:endParaRPr lang="en-SG"/>
        </a:p>
      </dgm:t>
    </dgm:pt>
    <dgm:pt modelId="{5BC42A11-01E1-44B7-AC2D-8EFEC0652C3D}" type="pres">
      <dgm:prSet presAssocID="{91286367-48DE-41F9-939F-F33F3E8A6726}" presName="connectorText" presStyleLbl="sibTrans2D1" presStyleIdx="7" presStyleCnt="8"/>
      <dgm:spPr/>
      <dgm:t>
        <a:bodyPr/>
        <a:lstStyle/>
        <a:p>
          <a:endParaRPr lang="en-SG"/>
        </a:p>
      </dgm:t>
    </dgm:pt>
    <dgm:pt modelId="{41117A69-575C-43B1-9BCD-89D0241F3F28}" type="pres">
      <dgm:prSet presAssocID="{E173AEE4-4962-49BF-9C13-75EFCBB44AE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41E62A6-0B69-432D-B6AA-04C1D3E4E2BD}" type="presOf" srcId="{AD5B7818-8492-404C-9764-8956E8D3C67C}" destId="{3266585C-6851-47EC-8407-DE6599463FA3}" srcOrd="0" destOrd="0" presId="urn:microsoft.com/office/officeart/2005/8/layout/radial5"/>
    <dgm:cxn modelId="{1AB2F777-79B1-4219-9DD7-65BA0005730D}" type="presOf" srcId="{8927ED58-415C-4EAC-AA09-87F44B212380}" destId="{7E3CEA6F-7D83-47D6-A058-CEB447AFC8A4}" srcOrd="0" destOrd="0" presId="urn:microsoft.com/office/officeart/2005/8/layout/radial5"/>
    <dgm:cxn modelId="{657B2A86-3F9F-4310-A686-322B350043FA}" type="presOf" srcId="{578431E5-B01D-46F9-98B1-55A8E1D825E5}" destId="{FF3B7FB2-7902-45F5-AD09-013761CA0E64}" srcOrd="1" destOrd="0" presId="urn:microsoft.com/office/officeart/2005/8/layout/radial5"/>
    <dgm:cxn modelId="{C644D79E-5285-4110-8C61-CA0A1EFB9F3E}" srcId="{75BF8E78-CD56-433E-BCC3-D7666157348A}" destId="{3EF7E4AD-7B1C-4B47-9979-FF9A931F160A}" srcOrd="1" destOrd="0" parTransId="{AD5B7818-8492-404C-9764-8956E8D3C67C}" sibTransId="{C0FDF655-A7C2-4AD9-9333-32FFA126D4DF}"/>
    <dgm:cxn modelId="{A973CDD4-16A3-4609-BA38-1D74A31CCC4B}" type="presOf" srcId="{DF68ED90-0BD0-4630-9187-18497169DFA0}" destId="{63B63E60-E3FE-46A2-A57E-3FCEE07187C7}" srcOrd="0" destOrd="0" presId="urn:microsoft.com/office/officeart/2005/8/layout/radial5"/>
    <dgm:cxn modelId="{DC172239-AB86-4683-A776-4E6FAE71342A}" srcId="{75BF8E78-CD56-433E-BCC3-D7666157348A}" destId="{3E3B5DA4-9386-4AE7-8896-100A1AC13446}" srcOrd="3" destOrd="0" parTransId="{EDA4E153-5B0C-4AB4-ACCF-0D8F2D6DFC4C}" sibTransId="{B0E2AC67-674E-4538-B257-987F55E31B6F}"/>
    <dgm:cxn modelId="{9BA18E31-0A50-40FB-BE88-5163C98D06E6}" type="presOf" srcId="{EDA4E153-5B0C-4AB4-ACCF-0D8F2D6DFC4C}" destId="{E23A2B06-1D9A-4128-BF35-72489DFD1B5F}" srcOrd="1" destOrd="0" presId="urn:microsoft.com/office/officeart/2005/8/layout/radial5"/>
    <dgm:cxn modelId="{9AF66155-FE6F-4259-A298-03FA7CE2AF28}" type="presOf" srcId="{7BC00547-A2F9-4F99-83E3-B67699BDF630}" destId="{0EA45547-98E7-41B3-8188-CD1B368894DD}" srcOrd="0" destOrd="0" presId="urn:microsoft.com/office/officeart/2005/8/layout/radial5"/>
    <dgm:cxn modelId="{AFFFF284-3585-4C14-8078-9FB63F63F874}" type="presOf" srcId="{959D00BD-1089-448A-AE3E-890A80BBD362}" destId="{76715CF6-F1F6-40B7-8DAE-0E2DBFC689A8}" srcOrd="1" destOrd="0" presId="urn:microsoft.com/office/officeart/2005/8/layout/radial5"/>
    <dgm:cxn modelId="{7019D266-F7AE-48B5-B7C2-890F02685331}" type="presOf" srcId="{75BF8E78-CD56-433E-BCC3-D7666157348A}" destId="{59FF551F-4839-4E55-A939-090CB4548825}" srcOrd="0" destOrd="0" presId="urn:microsoft.com/office/officeart/2005/8/layout/radial5"/>
    <dgm:cxn modelId="{AA9B3EE5-02C4-45AB-8F40-21D9ED209A6B}" type="presOf" srcId="{3E3B5DA4-9386-4AE7-8896-100A1AC13446}" destId="{212C6594-60F3-4267-A274-862384F53F03}" srcOrd="0" destOrd="0" presId="urn:microsoft.com/office/officeart/2005/8/layout/radial5"/>
    <dgm:cxn modelId="{B4679EDD-0FE1-4D70-8497-CBF88B51D0BC}" type="presOf" srcId="{3B732A76-A70F-4E6D-A0F4-DCBA2142F557}" destId="{83A87FBE-5724-4035-A06A-831ECD9708B1}" srcOrd="0" destOrd="0" presId="urn:microsoft.com/office/officeart/2005/8/layout/radial5"/>
    <dgm:cxn modelId="{2AF56C97-14B2-4C0E-9101-FBC6704B7F6C}" srcId="{75BF8E78-CD56-433E-BCC3-D7666157348A}" destId="{7FD86101-2060-4696-9B35-F9060CEB6AFC}" srcOrd="0" destOrd="0" parTransId="{3B732A76-A70F-4E6D-A0F4-DCBA2142F557}" sibTransId="{EDAFF76F-68D0-4A0C-ABF9-F1C2BB58A08B}"/>
    <dgm:cxn modelId="{49ABDF5E-5FBB-413E-BD11-CC05A264777C}" srcId="{8927ED58-415C-4EAC-AA09-87F44B212380}" destId="{75BF8E78-CD56-433E-BCC3-D7666157348A}" srcOrd="0" destOrd="0" parTransId="{8C1195A6-0501-4A42-B1D4-A4C08EA350D9}" sibTransId="{65720A15-BD6F-4F89-9F59-71AD5F5624A8}"/>
    <dgm:cxn modelId="{607EEEAC-2538-4A36-B366-4DE0BC9C39E1}" type="presOf" srcId="{EDA4E153-5B0C-4AB4-ACCF-0D8F2D6DFC4C}" destId="{4DFE36A9-1D7B-456B-AFA6-D36A71F175BD}" srcOrd="0" destOrd="0" presId="urn:microsoft.com/office/officeart/2005/8/layout/radial5"/>
    <dgm:cxn modelId="{4BBEDE6F-462A-4511-A81F-A06D963C3980}" type="presOf" srcId="{91286367-48DE-41F9-939F-F33F3E8A6726}" destId="{5F666884-A8B7-47FA-8EDD-1FD865D75410}" srcOrd="0" destOrd="0" presId="urn:microsoft.com/office/officeart/2005/8/layout/radial5"/>
    <dgm:cxn modelId="{D6CED5C7-5E16-4326-AB19-469586135BF7}" srcId="{75BF8E78-CD56-433E-BCC3-D7666157348A}" destId="{637C31C6-275D-4C50-904F-D603FFB750D9}" srcOrd="5" destOrd="0" parTransId="{DF68ED90-0BD0-4630-9187-18497169DFA0}" sibTransId="{A5E4D628-96B0-41B5-9695-EE27DAA30577}"/>
    <dgm:cxn modelId="{0FF83D30-1C08-4D14-A3E9-3C0204925974}" type="presOf" srcId="{637C31C6-275D-4C50-904F-D603FFB750D9}" destId="{1717E3C0-A1BA-4900-8C35-342192A90A52}" srcOrd="0" destOrd="0" presId="urn:microsoft.com/office/officeart/2005/8/layout/radial5"/>
    <dgm:cxn modelId="{B311CE2E-0B02-4850-9470-3A50B596A6F1}" srcId="{75BF8E78-CD56-433E-BCC3-D7666157348A}" destId="{11CBE0F7-6EB9-487F-B0E7-4AF7C8B8C728}" srcOrd="4" destOrd="0" parTransId="{578431E5-B01D-46F9-98B1-55A8E1D825E5}" sibTransId="{61AB6F59-C53C-4357-9CA0-E28BD1897B80}"/>
    <dgm:cxn modelId="{31DCB7E6-FA2C-4C2A-931C-03D037031FFE}" type="presOf" srcId="{3B732A76-A70F-4E6D-A0F4-DCBA2142F557}" destId="{02102476-D1C9-4386-AF2A-29EFF317FE88}" srcOrd="1" destOrd="0" presId="urn:microsoft.com/office/officeart/2005/8/layout/radial5"/>
    <dgm:cxn modelId="{E6306326-C85B-495E-9D80-F9D982BF03F5}" type="presOf" srcId="{11CBE0F7-6EB9-487F-B0E7-4AF7C8B8C728}" destId="{98DCEC79-1FD2-4D3F-945A-F581EBEFF424}" srcOrd="0" destOrd="0" presId="urn:microsoft.com/office/officeart/2005/8/layout/radial5"/>
    <dgm:cxn modelId="{F025D082-1235-4BA3-9671-AFB365203749}" srcId="{75BF8E78-CD56-433E-BCC3-D7666157348A}" destId="{F9A59961-2608-4010-8708-0FD9CA80C155}" srcOrd="6" destOrd="0" parTransId="{959D00BD-1089-448A-AE3E-890A80BBD362}" sibTransId="{62B892CC-C9D4-4CF6-8ECE-26F5DCB58417}"/>
    <dgm:cxn modelId="{15EAD3B9-0119-41F7-A9F4-FF8B652A9F74}" srcId="{75BF8E78-CD56-433E-BCC3-D7666157348A}" destId="{80549B33-BF16-4078-83C9-E2605B53ECBB}" srcOrd="2" destOrd="0" parTransId="{7BC00547-A2F9-4F99-83E3-B67699BDF630}" sibTransId="{483A5520-D94F-45FB-BED8-11491593F2AE}"/>
    <dgm:cxn modelId="{17E3A5DF-5DDB-4059-9A9D-8801057CD721}" type="presOf" srcId="{3EF7E4AD-7B1C-4B47-9979-FF9A931F160A}" destId="{C57412FC-2337-4468-A77E-CA521F4769C7}" srcOrd="0" destOrd="0" presId="urn:microsoft.com/office/officeart/2005/8/layout/radial5"/>
    <dgm:cxn modelId="{ABCB33A6-4EEA-4F92-AD7F-253468674825}" type="presOf" srcId="{E173AEE4-4962-49BF-9C13-75EFCBB44AE2}" destId="{41117A69-575C-43B1-9BCD-89D0241F3F28}" srcOrd="0" destOrd="0" presId="urn:microsoft.com/office/officeart/2005/8/layout/radial5"/>
    <dgm:cxn modelId="{08AC4E22-19FA-4E96-848E-BE0D66FB1155}" type="presOf" srcId="{F9A59961-2608-4010-8708-0FD9CA80C155}" destId="{05E05759-361D-48A1-969C-81529937DF3E}" srcOrd="0" destOrd="0" presId="urn:microsoft.com/office/officeart/2005/8/layout/radial5"/>
    <dgm:cxn modelId="{8A4A99D7-F4AE-4E83-B1A5-3CB61E8704F4}" type="presOf" srcId="{80549B33-BF16-4078-83C9-E2605B53ECBB}" destId="{7794600F-E278-45EA-A086-72B6D2A4AF67}" srcOrd="0" destOrd="0" presId="urn:microsoft.com/office/officeart/2005/8/layout/radial5"/>
    <dgm:cxn modelId="{CBF6BB4D-DB45-41CA-90EB-90F0C633344F}" type="presOf" srcId="{7FD86101-2060-4696-9B35-F9060CEB6AFC}" destId="{E376C7A5-D05F-416B-9230-CD8791B2F411}" srcOrd="0" destOrd="0" presId="urn:microsoft.com/office/officeart/2005/8/layout/radial5"/>
    <dgm:cxn modelId="{D839EE78-7074-42CC-AD85-F6F141E50D9A}" srcId="{75BF8E78-CD56-433E-BCC3-D7666157348A}" destId="{E173AEE4-4962-49BF-9C13-75EFCBB44AE2}" srcOrd="7" destOrd="0" parTransId="{91286367-48DE-41F9-939F-F33F3E8A6726}" sibTransId="{9033FAC4-4F3D-4683-961A-6ED898039461}"/>
    <dgm:cxn modelId="{97BC0B35-3500-4985-B184-2D36404DE08A}" type="presOf" srcId="{91286367-48DE-41F9-939F-F33F3E8A6726}" destId="{5BC42A11-01E1-44B7-AC2D-8EFEC0652C3D}" srcOrd="1" destOrd="0" presId="urn:microsoft.com/office/officeart/2005/8/layout/radial5"/>
    <dgm:cxn modelId="{61696351-24AF-4250-AF3D-D107BEACBE4A}" type="presOf" srcId="{7BC00547-A2F9-4F99-83E3-B67699BDF630}" destId="{36E7B55E-6F2D-4571-97E7-BAF0111377BD}" srcOrd="1" destOrd="0" presId="urn:microsoft.com/office/officeart/2005/8/layout/radial5"/>
    <dgm:cxn modelId="{DEFAC68D-82C1-44E2-90BE-93A357B80E06}" type="presOf" srcId="{959D00BD-1089-448A-AE3E-890A80BBD362}" destId="{542655E9-9C3B-4BA2-A225-4D09BD160FD5}" srcOrd="0" destOrd="0" presId="urn:microsoft.com/office/officeart/2005/8/layout/radial5"/>
    <dgm:cxn modelId="{41D45C96-8BE7-4598-B570-6F68370753B0}" type="presOf" srcId="{DF68ED90-0BD0-4630-9187-18497169DFA0}" destId="{A5A50D03-52AB-491D-BF93-8AAE5BEF48F8}" srcOrd="1" destOrd="0" presId="urn:microsoft.com/office/officeart/2005/8/layout/radial5"/>
    <dgm:cxn modelId="{F87381ED-ACCD-475F-8F2C-49F1340900BB}" type="presOf" srcId="{AD5B7818-8492-404C-9764-8956E8D3C67C}" destId="{E7132D4F-20AD-4562-82B8-10996E89EB51}" srcOrd="1" destOrd="0" presId="urn:microsoft.com/office/officeart/2005/8/layout/radial5"/>
    <dgm:cxn modelId="{BAC192AF-26E8-4DF8-A6AD-3890538E2A07}" type="presOf" srcId="{578431E5-B01D-46F9-98B1-55A8E1D825E5}" destId="{89D629F3-6B6B-4D9D-80FE-1125163BACF4}" srcOrd="0" destOrd="0" presId="urn:microsoft.com/office/officeart/2005/8/layout/radial5"/>
    <dgm:cxn modelId="{72B63D36-793B-4583-88FA-24EA757561CF}" type="presParOf" srcId="{7E3CEA6F-7D83-47D6-A058-CEB447AFC8A4}" destId="{59FF551F-4839-4E55-A939-090CB4548825}" srcOrd="0" destOrd="0" presId="urn:microsoft.com/office/officeart/2005/8/layout/radial5"/>
    <dgm:cxn modelId="{8CF58FA7-023B-403C-8164-F001FE76EF52}" type="presParOf" srcId="{7E3CEA6F-7D83-47D6-A058-CEB447AFC8A4}" destId="{83A87FBE-5724-4035-A06A-831ECD9708B1}" srcOrd="1" destOrd="0" presId="urn:microsoft.com/office/officeart/2005/8/layout/radial5"/>
    <dgm:cxn modelId="{D3D19C8C-1D52-4D74-97AA-B69A8E8A87E4}" type="presParOf" srcId="{83A87FBE-5724-4035-A06A-831ECD9708B1}" destId="{02102476-D1C9-4386-AF2A-29EFF317FE88}" srcOrd="0" destOrd="0" presId="urn:microsoft.com/office/officeart/2005/8/layout/radial5"/>
    <dgm:cxn modelId="{5499EE22-6ABE-4939-9AF0-C0256F767655}" type="presParOf" srcId="{7E3CEA6F-7D83-47D6-A058-CEB447AFC8A4}" destId="{E376C7A5-D05F-416B-9230-CD8791B2F411}" srcOrd="2" destOrd="0" presId="urn:microsoft.com/office/officeart/2005/8/layout/radial5"/>
    <dgm:cxn modelId="{3DDD3D93-32C3-449F-88E7-93473098C4CF}" type="presParOf" srcId="{7E3CEA6F-7D83-47D6-A058-CEB447AFC8A4}" destId="{3266585C-6851-47EC-8407-DE6599463FA3}" srcOrd="3" destOrd="0" presId="urn:microsoft.com/office/officeart/2005/8/layout/radial5"/>
    <dgm:cxn modelId="{179AE7FC-2FA4-4EE3-B1B8-981BB80D1B81}" type="presParOf" srcId="{3266585C-6851-47EC-8407-DE6599463FA3}" destId="{E7132D4F-20AD-4562-82B8-10996E89EB51}" srcOrd="0" destOrd="0" presId="urn:microsoft.com/office/officeart/2005/8/layout/radial5"/>
    <dgm:cxn modelId="{EAB7C895-D091-4B2F-B75C-C52DA0902F97}" type="presParOf" srcId="{7E3CEA6F-7D83-47D6-A058-CEB447AFC8A4}" destId="{C57412FC-2337-4468-A77E-CA521F4769C7}" srcOrd="4" destOrd="0" presId="urn:microsoft.com/office/officeart/2005/8/layout/radial5"/>
    <dgm:cxn modelId="{97B1995F-57BF-4500-A157-6108C3D482AF}" type="presParOf" srcId="{7E3CEA6F-7D83-47D6-A058-CEB447AFC8A4}" destId="{0EA45547-98E7-41B3-8188-CD1B368894DD}" srcOrd="5" destOrd="0" presId="urn:microsoft.com/office/officeart/2005/8/layout/radial5"/>
    <dgm:cxn modelId="{E6EF300D-85F2-458D-8CF2-AC2909DEC1E7}" type="presParOf" srcId="{0EA45547-98E7-41B3-8188-CD1B368894DD}" destId="{36E7B55E-6F2D-4571-97E7-BAF0111377BD}" srcOrd="0" destOrd="0" presId="urn:microsoft.com/office/officeart/2005/8/layout/radial5"/>
    <dgm:cxn modelId="{4BD32915-309C-4128-9504-94670E6EA296}" type="presParOf" srcId="{7E3CEA6F-7D83-47D6-A058-CEB447AFC8A4}" destId="{7794600F-E278-45EA-A086-72B6D2A4AF67}" srcOrd="6" destOrd="0" presId="urn:microsoft.com/office/officeart/2005/8/layout/radial5"/>
    <dgm:cxn modelId="{A7D7CD90-DD76-4FC8-8451-0031CD9F5D93}" type="presParOf" srcId="{7E3CEA6F-7D83-47D6-A058-CEB447AFC8A4}" destId="{4DFE36A9-1D7B-456B-AFA6-D36A71F175BD}" srcOrd="7" destOrd="0" presId="urn:microsoft.com/office/officeart/2005/8/layout/radial5"/>
    <dgm:cxn modelId="{1F2F6D87-793A-4B8E-B0D2-EF69FC4C226C}" type="presParOf" srcId="{4DFE36A9-1D7B-456B-AFA6-D36A71F175BD}" destId="{E23A2B06-1D9A-4128-BF35-72489DFD1B5F}" srcOrd="0" destOrd="0" presId="urn:microsoft.com/office/officeart/2005/8/layout/radial5"/>
    <dgm:cxn modelId="{90938325-81F3-4399-9C62-FAD2FE1D247D}" type="presParOf" srcId="{7E3CEA6F-7D83-47D6-A058-CEB447AFC8A4}" destId="{212C6594-60F3-4267-A274-862384F53F03}" srcOrd="8" destOrd="0" presId="urn:microsoft.com/office/officeart/2005/8/layout/radial5"/>
    <dgm:cxn modelId="{84301F5A-F15A-43FE-BCF4-296DD94A482B}" type="presParOf" srcId="{7E3CEA6F-7D83-47D6-A058-CEB447AFC8A4}" destId="{89D629F3-6B6B-4D9D-80FE-1125163BACF4}" srcOrd="9" destOrd="0" presId="urn:microsoft.com/office/officeart/2005/8/layout/radial5"/>
    <dgm:cxn modelId="{10668544-8A5C-4896-9FFA-B688E167A628}" type="presParOf" srcId="{89D629F3-6B6B-4D9D-80FE-1125163BACF4}" destId="{FF3B7FB2-7902-45F5-AD09-013761CA0E64}" srcOrd="0" destOrd="0" presId="urn:microsoft.com/office/officeart/2005/8/layout/radial5"/>
    <dgm:cxn modelId="{E489D72F-47DD-4B51-BB21-D70F16932C64}" type="presParOf" srcId="{7E3CEA6F-7D83-47D6-A058-CEB447AFC8A4}" destId="{98DCEC79-1FD2-4D3F-945A-F581EBEFF424}" srcOrd="10" destOrd="0" presId="urn:microsoft.com/office/officeart/2005/8/layout/radial5"/>
    <dgm:cxn modelId="{B1C72022-6249-462D-B2BC-9CCF2BAD6099}" type="presParOf" srcId="{7E3CEA6F-7D83-47D6-A058-CEB447AFC8A4}" destId="{63B63E60-E3FE-46A2-A57E-3FCEE07187C7}" srcOrd="11" destOrd="0" presId="urn:microsoft.com/office/officeart/2005/8/layout/radial5"/>
    <dgm:cxn modelId="{04DA663C-BA09-49E7-8824-42608EC44FDA}" type="presParOf" srcId="{63B63E60-E3FE-46A2-A57E-3FCEE07187C7}" destId="{A5A50D03-52AB-491D-BF93-8AAE5BEF48F8}" srcOrd="0" destOrd="0" presId="urn:microsoft.com/office/officeart/2005/8/layout/radial5"/>
    <dgm:cxn modelId="{778BFAC9-AC55-43D7-8502-E11A6332598B}" type="presParOf" srcId="{7E3CEA6F-7D83-47D6-A058-CEB447AFC8A4}" destId="{1717E3C0-A1BA-4900-8C35-342192A90A52}" srcOrd="12" destOrd="0" presId="urn:microsoft.com/office/officeart/2005/8/layout/radial5"/>
    <dgm:cxn modelId="{2A82711C-F89F-4F1B-B192-2B2CA988A102}" type="presParOf" srcId="{7E3CEA6F-7D83-47D6-A058-CEB447AFC8A4}" destId="{542655E9-9C3B-4BA2-A225-4D09BD160FD5}" srcOrd="13" destOrd="0" presId="urn:microsoft.com/office/officeart/2005/8/layout/radial5"/>
    <dgm:cxn modelId="{5A20B3E3-EEA0-4AF5-9015-B13360E36F71}" type="presParOf" srcId="{542655E9-9C3B-4BA2-A225-4D09BD160FD5}" destId="{76715CF6-F1F6-40B7-8DAE-0E2DBFC689A8}" srcOrd="0" destOrd="0" presId="urn:microsoft.com/office/officeart/2005/8/layout/radial5"/>
    <dgm:cxn modelId="{CA5D9A5B-A446-4EE2-9651-58301A8B31B2}" type="presParOf" srcId="{7E3CEA6F-7D83-47D6-A058-CEB447AFC8A4}" destId="{05E05759-361D-48A1-969C-81529937DF3E}" srcOrd="14" destOrd="0" presId="urn:microsoft.com/office/officeart/2005/8/layout/radial5"/>
    <dgm:cxn modelId="{BAE7112F-8CBA-420D-A067-D6BF05888F3D}" type="presParOf" srcId="{7E3CEA6F-7D83-47D6-A058-CEB447AFC8A4}" destId="{5F666884-A8B7-47FA-8EDD-1FD865D75410}" srcOrd="15" destOrd="0" presId="urn:microsoft.com/office/officeart/2005/8/layout/radial5"/>
    <dgm:cxn modelId="{63CBD6C2-F2FC-49A5-BD89-0F2350DB0FEB}" type="presParOf" srcId="{5F666884-A8B7-47FA-8EDD-1FD865D75410}" destId="{5BC42A11-01E1-44B7-AC2D-8EFEC0652C3D}" srcOrd="0" destOrd="0" presId="urn:microsoft.com/office/officeart/2005/8/layout/radial5"/>
    <dgm:cxn modelId="{C93ED3FB-C014-4E20-BA7F-BBAF15BB924C}" type="presParOf" srcId="{7E3CEA6F-7D83-47D6-A058-CEB447AFC8A4}" destId="{41117A69-575C-43B1-9BCD-89D0241F3F2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27ED58-415C-4EAC-AA09-87F44B212380}" type="doc">
      <dgm:prSet loTypeId="urn:microsoft.com/office/officeart/2005/8/layout/radial5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SG"/>
        </a:p>
      </dgm:t>
    </dgm:pt>
    <dgm:pt modelId="{75BF8E78-CD56-433E-BCC3-D7666157348A}">
      <dgm:prSet phldrT="[Text]"/>
      <dgm:spPr/>
      <dgm:t>
        <a:bodyPr/>
        <a:lstStyle/>
        <a:p>
          <a:r>
            <a:rPr lang="en-SG" dirty="0" smtClean="0"/>
            <a:t>State Data for Text Analysis</a:t>
          </a:r>
          <a:endParaRPr lang="en-SG" dirty="0"/>
        </a:p>
      </dgm:t>
    </dgm:pt>
    <dgm:pt modelId="{8C1195A6-0501-4A42-B1D4-A4C08EA350D9}" type="parTrans" cxnId="{49ABDF5E-5FBB-413E-BD11-CC05A264777C}">
      <dgm:prSet/>
      <dgm:spPr/>
      <dgm:t>
        <a:bodyPr/>
        <a:lstStyle/>
        <a:p>
          <a:endParaRPr lang="en-SG"/>
        </a:p>
      </dgm:t>
    </dgm:pt>
    <dgm:pt modelId="{65720A15-BD6F-4F89-9F59-71AD5F5624A8}" type="sibTrans" cxnId="{49ABDF5E-5FBB-413E-BD11-CC05A264777C}">
      <dgm:prSet/>
      <dgm:spPr/>
      <dgm:t>
        <a:bodyPr/>
        <a:lstStyle/>
        <a:p>
          <a:endParaRPr lang="en-SG"/>
        </a:p>
      </dgm:t>
    </dgm:pt>
    <dgm:pt modelId="{3E3B5DA4-9386-4AE7-8896-100A1AC13446}">
      <dgm:prSet phldrT="[Text]"/>
      <dgm:spPr/>
      <dgm:t>
        <a:bodyPr/>
        <a:lstStyle/>
        <a:p>
          <a:r>
            <a:rPr lang="en-SG" dirty="0" smtClean="0"/>
            <a:t>Bakeries</a:t>
          </a:r>
          <a:endParaRPr lang="en-SG" dirty="0"/>
        </a:p>
      </dgm:t>
    </dgm:pt>
    <dgm:pt modelId="{EDA4E153-5B0C-4AB4-ACCF-0D8F2D6DFC4C}" type="parTrans" cxnId="{DC172239-AB86-4683-A776-4E6FAE71342A}">
      <dgm:prSet/>
      <dgm:spPr/>
      <dgm:t>
        <a:bodyPr/>
        <a:lstStyle/>
        <a:p>
          <a:endParaRPr lang="en-SG"/>
        </a:p>
      </dgm:t>
    </dgm:pt>
    <dgm:pt modelId="{B0E2AC67-674E-4538-B257-987F55E31B6F}" type="sibTrans" cxnId="{DC172239-AB86-4683-A776-4E6FAE71342A}">
      <dgm:prSet/>
      <dgm:spPr/>
      <dgm:t>
        <a:bodyPr/>
        <a:lstStyle/>
        <a:p>
          <a:endParaRPr lang="en-SG"/>
        </a:p>
      </dgm:t>
    </dgm:pt>
    <dgm:pt modelId="{11CBE0F7-6EB9-487F-B0E7-4AF7C8B8C728}">
      <dgm:prSet phldrT="[Text]"/>
      <dgm:spPr/>
      <dgm:t>
        <a:bodyPr/>
        <a:lstStyle/>
        <a:p>
          <a:r>
            <a:rPr lang="en-SG" dirty="0" smtClean="0"/>
            <a:t>Bars</a:t>
          </a:r>
          <a:endParaRPr lang="en-SG" dirty="0"/>
        </a:p>
      </dgm:t>
    </dgm:pt>
    <dgm:pt modelId="{578431E5-B01D-46F9-98B1-55A8E1D825E5}" type="parTrans" cxnId="{B311CE2E-0B02-4850-9470-3A50B596A6F1}">
      <dgm:prSet/>
      <dgm:spPr/>
      <dgm:t>
        <a:bodyPr/>
        <a:lstStyle/>
        <a:p>
          <a:endParaRPr lang="en-SG"/>
        </a:p>
      </dgm:t>
    </dgm:pt>
    <dgm:pt modelId="{61AB6F59-C53C-4357-9CA0-E28BD1897B80}" type="sibTrans" cxnId="{B311CE2E-0B02-4850-9470-3A50B596A6F1}">
      <dgm:prSet/>
      <dgm:spPr/>
      <dgm:t>
        <a:bodyPr/>
        <a:lstStyle/>
        <a:p>
          <a:endParaRPr lang="en-SG"/>
        </a:p>
      </dgm:t>
    </dgm:pt>
    <dgm:pt modelId="{637C31C6-275D-4C50-904F-D603FFB750D9}">
      <dgm:prSet phldrT="[Text]"/>
      <dgm:spPr/>
      <dgm:t>
        <a:bodyPr/>
        <a:lstStyle/>
        <a:p>
          <a:r>
            <a:rPr lang="en-SG" dirty="0" smtClean="0"/>
            <a:t>Breakfast and Brunch</a:t>
          </a:r>
          <a:endParaRPr lang="en-SG" dirty="0"/>
        </a:p>
      </dgm:t>
    </dgm:pt>
    <dgm:pt modelId="{DF68ED90-0BD0-4630-9187-18497169DFA0}" type="parTrans" cxnId="{D6CED5C7-5E16-4326-AB19-469586135BF7}">
      <dgm:prSet/>
      <dgm:spPr/>
      <dgm:t>
        <a:bodyPr/>
        <a:lstStyle/>
        <a:p>
          <a:endParaRPr lang="en-SG"/>
        </a:p>
      </dgm:t>
    </dgm:pt>
    <dgm:pt modelId="{A5E4D628-96B0-41B5-9695-EE27DAA30577}" type="sibTrans" cxnId="{D6CED5C7-5E16-4326-AB19-469586135BF7}">
      <dgm:prSet/>
      <dgm:spPr/>
      <dgm:t>
        <a:bodyPr/>
        <a:lstStyle/>
        <a:p>
          <a:endParaRPr lang="en-SG"/>
        </a:p>
      </dgm:t>
    </dgm:pt>
    <dgm:pt modelId="{F9A59961-2608-4010-8708-0FD9CA80C155}">
      <dgm:prSet phldrT="[Text]"/>
      <dgm:spPr/>
      <dgm:t>
        <a:bodyPr/>
        <a:lstStyle/>
        <a:p>
          <a:r>
            <a:rPr lang="en-SG" dirty="0" smtClean="0"/>
            <a:t>Coffee and Tea</a:t>
          </a:r>
          <a:endParaRPr lang="en-SG" dirty="0"/>
        </a:p>
      </dgm:t>
    </dgm:pt>
    <dgm:pt modelId="{959D00BD-1089-448A-AE3E-890A80BBD362}" type="parTrans" cxnId="{F025D082-1235-4BA3-9671-AFB365203749}">
      <dgm:prSet/>
      <dgm:spPr/>
      <dgm:t>
        <a:bodyPr/>
        <a:lstStyle/>
        <a:p>
          <a:endParaRPr lang="en-SG"/>
        </a:p>
      </dgm:t>
    </dgm:pt>
    <dgm:pt modelId="{62B892CC-C9D4-4CF6-8ECE-26F5DCB58417}" type="sibTrans" cxnId="{F025D082-1235-4BA3-9671-AFB365203749}">
      <dgm:prSet/>
      <dgm:spPr/>
      <dgm:t>
        <a:bodyPr/>
        <a:lstStyle/>
        <a:p>
          <a:endParaRPr lang="en-SG"/>
        </a:p>
      </dgm:t>
    </dgm:pt>
    <dgm:pt modelId="{E173AEE4-4962-49BF-9C13-75EFCBB44AE2}">
      <dgm:prSet phldrT="[Text]"/>
      <dgm:spPr/>
      <dgm:t>
        <a:bodyPr/>
        <a:lstStyle/>
        <a:p>
          <a:r>
            <a:rPr lang="en-SG" dirty="0" smtClean="0"/>
            <a:t>Dessert</a:t>
          </a:r>
          <a:endParaRPr lang="en-SG" dirty="0"/>
        </a:p>
      </dgm:t>
    </dgm:pt>
    <dgm:pt modelId="{91286367-48DE-41F9-939F-F33F3E8A6726}" type="parTrans" cxnId="{D839EE78-7074-42CC-AD85-F6F141E50D9A}">
      <dgm:prSet/>
      <dgm:spPr/>
      <dgm:t>
        <a:bodyPr/>
        <a:lstStyle/>
        <a:p>
          <a:endParaRPr lang="en-SG"/>
        </a:p>
      </dgm:t>
    </dgm:pt>
    <dgm:pt modelId="{9033FAC4-4F3D-4683-961A-6ED898039461}" type="sibTrans" cxnId="{D839EE78-7074-42CC-AD85-F6F141E50D9A}">
      <dgm:prSet/>
      <dgm:spPr/>
      <dgm:t>
        <a:bodyPr/>
        <a:lstStyle/>
        <a:p>
          <a:endParaRPr lang="en-SG"/>
        </a:p>
      </dgm:t>
    </dgm:pt>
    <dgm:pt modelId="{7E3CEA6F-7D83-47D6-A058-CEB447AFC8A4}" type="pres">
      <dgm:prSet presAssocID="{8927ED58-415C-4EAC-AA09-87F44B2123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9FF551F-4839-4E55-A939-090CB4548825}" type="pres">
      <dgm:prSet presAssocID="{75BF8E78-CD56-433E-BCC3-D7666157348A}" presName="centerShape" presStyleLbl="node0" presStyleIdx="0" presStyleCnt="1"/>
      <dgm:spPr/>
      <dgm:t>
        <a:bodyPr/>
        <a:lstStyle/>
        <a:p>
          <a:endParaRPr lang="en-SG"/>
        </a:p>
      </dgm:t>
    </dgm:pt>
    <dgm:pt modelId="{4DFE36A9-1D7B-456B-AFA6-D36A71F175BD}" type="pres">
      <dgm:prSet presAssocID="{EDA4E153-5B0C-4AB4-ACCF-0D8F2D6DFC4C}" presName="parTrans" presStyleLbl="sibTrans2D1" presStyleIdx="0" presStyleCnt="5"/>
      <dgm:spPr/>
      <dgm:t>
        <a:bodyPr/>
        <a:lstStyle/>
        <a:p>
          <a:endParaRPr lang="en-SG"/>
        </a:p>
      </dgm:t>
    </dgm:pt>
    <dgm:pt modelId="{E23A2B06-1D9A-4128-BF35-72489DFD1B5F}" type="pres">
      <dgm:prSet presAssocID="{EDA4E153-5B0C-4AB4-ACCF-0D8F2D6DFC4C}" presName="connectorText" presStyleLbl="sibTrans2D1" presStyleIdx="0" presStyleCnt="5"/>
      <dgm:spPr/>
      <dgm:t>
        <a:bodyPr/>
        <a:lstStyle/>
        <a:p>
          <a:endParaRPr lang="en-SG"/>
        </a:p>
      </dgm:t>
    </dgm:pt>
    <dgm:pt modelId="{212C6594-60F3-4267-A274-862384F53F03}" type="pres">
      <dgm:prSet presAssocID="{3E3B5DA4-9386-4AE7-8896-100A1AC134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9D629F3-6B6B-4D9D-80FE-1125163BACF4}" type="pres">
      <dgm:prSet presAssocID="{578431E5-B01D-46F9-98B1-55A8E1D825E5}" presName="parTrans" presStyleLbl="sibTrans2D1" presStyleIdx="1" presStyleCnt="5"/>
      <dgm:spPr/>
      <dgm:t>
        <a:bodyPr/>
        <a:lstStyle/>
        <a:p>
          <a:endParaRPr lang="en-SG"/>
        </a:p>
      </dgm:t>
    </dgm:pt>
    <dgm:pt modelId="{FF3B7FB2-7902-45F5-AD09-013761CA0E64}" type="pres">
      <dgm:prSet presAssocID="{578431E5-B01D-46F9-98B1-55A8E1D825E5}" presName="connectorText" presStyleLbl="sibTrans2D1" presStyleIdx="1" presStyleCnt="5"/>
      <dgm:spPr/>
      <dgm:t>
        <a:bodyPr/>
        <a:lstStyle/>
        <a:p>
          <a:endParaRPr lang="en-SG"/>
        </a:p>
      </dgm:t>
    </dgm:pt>
    <dgm:pt modelId="{98DCEC79-1FD2-4D3F-945A-F581EBEFF424}" type="pres">
      <dgm:prSet presAssocID="{11CBE0F7-6EB9-487F-B0E7-4AF7C8B8C7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3B63E60-E3FE-46A2-A57E-3FCEE07187C7}" type="pres">
      <dgm:prSet presAssocID="{DF68ED90-0BD0-4630-9187-18497169DFA0}" presName="parTrans" presStyleLbl="sibTrans2D1" presStyleIdx="2" presStyleCnt="5"/>
      <dgm:spPr/>
      <dgm:t>
        <a:bodyPr/>
        <a:lstStyle/>
        <a:p>
          <a:endParaRPr lang="en-SG"/>
        </a:p>
      </dgm:t>
    </dgm:pt>
    <dgm:pt modelId="{A5A50D03-52AB-491D-BF93-8AAE5BEF48F8}" type="pres">
      <dgm:prSet presAssocID="{DF68ED90-0BD0-4630-9187-18497169DFA0}" presName="connectorText" presStyleLbl="sibTrans2D1" presStyleIdx="2" presStyleCnt="5"/>
      <dgm:spPr/>
      <dgm:t>
        <a:bodyPr/>
        <a:lstStyle/>
        <a:p>
          <a:endParaRPr lang="en-SG"/>
        </a:p>
      </dgm:t>
    </dgm:pt>
    <dgm:pt modelId="{1717E3C0-A1BA-4900-8C35-342192A90A52}" type="pres">
      <dgm:prSet presAssocID="{637C31C6-275D-4C50-904F-D603FFB750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42655E9-9C3B-4BA2-A225-4D09BD160FD5}" type="pres">
      <dgm:prSet presAssocID="{959D00BD-1089-448A-AE3E-890A80BBD362}" presName="parTrans" presStyleLbl="sibTrans2D1" presStyleIdx="3" presStyleCnt="5"/>
      <dgm:spPr/>
      <dgm:t>
        <a:bodyPr/>
        <a:lstStyle/>
        <a:p>
          <a:endParaRPr lang="en-SG"/>
        </a:p>
      </dgm:t>
    </dgm:pt>
    <dgm:pt modelId="{76715CF6-F1F6-40B7-8DAE-0E2DBFC689A8}" type="pres">
      <dgm:prSet presAssocID="{959D00BD-1089-448A-AE3E-890A80BBD362}" presName="connectorText" presStyleLbl="sibTrans2D1" presStyleIdx="3" presStyleCnt="5"/>
      <dgm:spPr/>
      <dgm:t>
        <a:bodyPr/>
        <a:lstStyle/>
        <a:p>
          <a:endParaRPr lang="en-SG"/>
        </a:p>
      </dgm:t>
    </dgm:pt>
    <dgm:pt modelId="{05E05759-361D-48A1-969C-81529937DF3E}" type="pres">
      <dgm:prSet presAssocID="{F9A59961-2608-4010-8708-0FD9CA80C1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F666884-A8B7-47FA-8EDD-1FD865D75410}" type="pres">
      <dgm:prSet presAssocID="{91286367-48DE-41F9-939F-F33F3E8A6726}" presName="parTrans" presStyleLbl="sibTrans2D1" presStyleIdx="4" presStyleCnt="5"/>
      <dgm:spPr/>
      <dgm:t>
        <a:bodyPr/>
        <a:lstStyle/>
        <a:p>
          <a:endParaRPr lang="en-SG"/>
        </a:p>
      </dgm:t>
    </dgm:pt>
    <dgm:pt modelId="{5BC42A11-01E1-44B7-AC2D-8EFEC0652C3D}" type="pres">
      <dgm:prSet presAssocID="{91286367-48DE-41F9-939F-F33F3E8A6726}" presName="connectorText" presStyleLbl="sibTrans2D1" presStyleIdx="4" presStyleCnt="5"/>
      <dgm:spPr/>
      <dgm:t>
        <a:bodyPr/>
        <a:lstStyle/>
        <a:p>
          <a:endParaRPr lang="en-SG"/>
        </a:p>
      </dgm:t>
    </dgm:pt>
    <dgm:pt modelId="{41117A69-575C-43B1-9BCD-89D0241F3F28}" type="pres">
      <dgm:prSet presAssocID="{E173AEE4-4962-49BF-9C13-75EFCBB44A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415FE5A8-3603-485D-B092-60F201B73DDB}" type="presOf" srcId="{8927ED58-415C-4EAC-AA09-87F44B212380}" destId="{7E3CEA6F-7D83-47D6-A058-CEB447AFC8A4}" srcOrd="0" destOrd="0" presId="urn:microsoft.com/office/officeart/2005/8/layout/radial5"/>
    <dgm:cxn modelId="{D6CED5C7-5E16-4326-AB19-469586135BF7}" srcId="{75BF8E78-CD56-433E-BCC3-D7666157348A}" destId="{637C31C6-275D-4C50-904F-D603FFB750D9}" srcOrd="2" destOrd="0" parTransId="{DF68ED90-0BD0-4630-9187-18497169DFA0}" sibTransId="{A5E4D628-96B0-41B5-9695-EE27DAA30577}"/>
    <dgm:cxn modelId="{7D6E2959-5E49-4366-8BA7-471C7CF4800B}" type="presOf" srcId="{EDA4E153-5B0C-4AB4-ACCF-0D8F2D6DFC4C}" destId="{E23A2B06-1D9A-4128-BF35-72489DFD1B5F}" srcOrd="1" destOrd="0" presId="urn:microsoft.com/office/officeart/2005/8/layout/radial5"/>
    <dgm:cxn modelId="{F025D082-1235-4BA3-9671-AFB365203749}" srcId="{75BF8E78-CD56-433E-BCC3-D7666157348A}" destId="{F9A59961-2608-4010-8708-0FD9CA80C155}" srcOrd="3" destOrd="0" parTransId="{959D00BD-1089-448A-AE3E-890A80BBD362}" sibTransId="{62B892CC-C9D4-4CF6-8ECE-26F5DCB58417}"/>
    <dgm:cxn modelId="{49ABDF5E-5FBB-413E-BD11-CC05A264777C}" srcId="{8927ED58-415C-4EAC-AA09-87F44B212380}" destId="{75BF8E78-CD56-433E-BCC3-D7666157348A}" srcOrd="0" destOrd="0" parTransId="{8C1195A6-0501-4A42-B1D4-A4C08EA350D9}" sibTransId="{65720A15-BD6F-4F89-9F59-71AD5F5624A8}"/>
    <dgm:cxn modelId="{9C632C2C-4FCE-4EA9-850F-8227CF9FF99A}" type="presOf" srcId="{578431E5-B01D-46F9-98B1-55A8E1D825E5}" destId="{FF3B7FB2-7902-45F5-AD09-013761CA0E64}" srcOrd="1" destOrd="0" presId="urn:microsoft.com/office/officeart/2005/8/layout/radial5"/>
    <dgm:cxn modelId="{30E6243E-0034-4063-9D1B-CCBEDA95BD52}" type="presOf" srcId="{E173AEE4-4962-49BF-9C13-75EFCBB44AE2}" destId="{41117A69-575C-43B1-9BCD-89D0241F3F28}" srcOrd="0" destOrd="0" presId="urn:microsoft.com/office/officeart/2005/8/layout/radial5"/>
    <dgm:cxn modelId="{FAB160F7-FBE7-4F3F-A0C0-0301D253CA74}" type="presOf" srcId="{EDA4E153-5B0C-4AB4-ACCF-0D8F2D6DFC4C}" destId="{4DFE36A9-1D7B-456B-AFA6-D36A71F175BD}" srcOrd="0" destOrd="0" presId="urn:microsoft.com/office/officeart/2005/8/layout/radial5"/>
    <dgm:cxn modelId="{98AF8E28-7D77-47E4-85CA-AAFC54F3FFC1}" type="presOf" srcId="{DF68ED90-0BD0-4630-9187-18497169DFA0}" destId="{A5A50D03-52AB-491D-BF93-8AAE5BEF48F8}" srcOrd="1" destOrd="0" presId="urn:microsoft.com/office/officeart/2005/8/layout/radial5"/>
    <dgm:cxn modelId="{C942DD51-81A8-47C0-82E0-B6A8B85E2ED9}" type="presOf" srcId="{637C31C6-275D-4C50-904F-D603FFB750D9}" destId="{1717E3C0-A1BA-4900-8C35-342192A90A52}" srcOrd="0" destOrd="0" presId="urn:microsoft.com/office/officeart/2005/8/layout/radial5"/>
    <dgm:cxn modelId="{2C2C7ADE-4B77-4925-AD09-6924FF693C39}" type="presOf" srcId="{959D00BD-1089-448A-AE3E-890A80BBD362}" destId="{542655E9-9C3B-4BA2-A225-4D09BD160FD5}" srcOrd="0" destOrd="0" presId="urn:microsoft.com/office/officeart/2005/8/layout/radial5"/>
    <dgm:cxn modelId="{7CF1C58E-D2B1-487F-9AC7-8B8202EBA9F7}" type="presOf" srcId="{F9A59961-2608-4010-8708-0FD9CA80C155}" destId="{05E05759-361D-48A1-969C-81529937DF3E}" srcOrd="0" destOrd="0" presId="urn:microsoft.com/office/officeart/2005/8/layout/radial5"/>
    <dgm:cxn modelId="{C8FBFF35-5519-4B17-BBF0-0BFAECE6EFF3}" type="presOf" srcId="{578431E5-B01D-46F9-98B1-55A8E1D825E5}" destId="{89D629F3-6B6B-4D9D-80FE-1125163BACF4}" srcOrd="0" destOrd="0" presId="urn:microsoft.com/office/officeart/2005/8/layout/radial5"/>
    <dgm:cxn modelId="{6BEB752F-F074-4CBF-B9DD-B4B746BB0B4F}" type="presOf" srcId="{DF68ED90-0BD0-4630-9187-18497169DFA0}" destId="{63B63E60-E3FE-46A2-A57E-3FCEE07187C7}" srcOrd="0" destOrd="0" presId="urn:microsoft.com/office/officeart/2005/8/layout/radial5"/>
    <dgm:cxn modelId="{087AE3BB-5EC3-4BDB-9F46-CDA4D63C178F}" type="presOf" srcId="{3E3B5DA4-9386-4AE7-8896-100A1AC13446}" destId="{212C6594-60F3-4267-A274-862384F53F03}" srcOrd="0" destOrd="0" presId="urn:microsoft.com/office/officeart/2005/8/layout/radial5"/>
    <dgm:cxn modelId="{155A7EDB-755F-45B7-9EDE-D248DF26AF4A}" type="presOf" srcId="{959D00BD-1089-448A-AE3E-890A80BBD362}" destId="{76715CF6-F1F6-40B7-8DAE-0E2DBFC689A8}" srcOrd="1" destOrd="0" presId="urn:microsoft.com/office/officeart/2005/8/layout/radial5"/>
    <dgm:cxn modelId="{EF33DF4F-C610-4715-BF29-4E3F871B8044}" type="presOf" srcId="{91286367-48DE-41F9-939F-F33F3E8A6726}" destId="{5F666884-A8B7-47FA-8EDD-1FD865D75410}" srcOrd="0" destOrd="0" presId="urn:microsoft.com/office/officeart/2005/8/layout/radial5"/>
    <dgm:cxn modelId="{BAB9B23E-0878-45F0-BE93-498E52658F48}" type="presOf" srcId="{91286367-48DE-41F9-939F-F33F3E8A6726}" destId="{5BC42A11-01E1-44B7-AC2D-8EFEC0652C3D}" srcOrd="1" destOrd="0" presId="urn:microsoft.com/office/officeart/2005/8/layout/radial5"/>
    <dgm:cxn modelId="{B311CE2E-0B02-4850-9470-3A50B596A6F1}" srcId="{75BF8E78-CD56-433E-BCC3-D7666157348A}" destId="{11CBE0F7-6EB9-487F-B0E7-4AF7C8B8C728}" srcOrd="1" destOrd="0" parTransId="{578431E5-B01D-46F9-98B1-55A8E1D825E5}" sibTransId="{61AB6F59-C53C-4357-9CA0-E28BD1897B80}"/>
    <dgm:cxn modelId="{D839EE78-7074-42CC-AD85-F6F141E50D9A}" srcId="{75BF8E78-CD56-433E-BCC3-D7666157348A}" destId="{E173AEE4-4962-49BF-9C13-75EFCBB44AE2}" srcOrd="4" destOrd="0" parTransId="{91286367-48DE-41F9-939F-F33F3E8A6726}" sibTransId="{9033FAC4-4F3D-4683-961A-6ED898039461}"/>
    <dgm:cxn modelId="{984F37BD-49B7-4ADE-90B7-DF35961BF9B8}" type="presOf" srcId="{75BF8E78-CD56-433E-BCC3-D7666157348A}" destId="{59FF551F-4839-4E55-A939-090CB4548825}" srcOrd="0" destOrd="0" presId="urn:microsoft.com/office/officeart/2005/8/layout/radial5"/>
    <dgm:cxn modelId="{88F8F00D-9877-40A9-911F-97465808D9B2}" type="presOf" srcId="{11CBE0F7-6EB9-487F-B0E7-4AF7C8B8C728}" destId="{98DCEC79-1FD2-4D3F-945A-F581EBEFF424}" srcOrd="0" destOrd="0" presId="urn:microsoft.com/office/officeart/2005/8/layout/radial5"/>
    <dgm:cxn modelId="{DC172239-AB86-4683-A776-4E6FAE71342A}" srcId="{75BF8E78-CD56-433E-BCC3-D7666157348A}" destId="{3E3B5DA4-9386-4AE7-8896-100A1AC13446}" srcOrd="0" destOrd="0" parTransId="{EDA4E153-5B0C-4AB4-ACCF-0D8F2D6DFC4C}" sibTransId="{B0E2AC67-674E-4538-B257-987F55E31B6F}"/>
    <dgm:cxn modelId="{0827A317-07C9-4344-B6F5-ABC96AFF47EB}" type="presParOf" srcId="{7E3CEA6F-7D83-47D6-A058-CEB447AFC8A4}" destId="{59FF551F-4839-4E55-A939-090CB4548825}" srcOrd="0" destOrd="0" presId="urn:microsoft.com/office/officeart/2005/8/layout/radial5"/>
    <dgm:cxn modelId="{6B02D916-55BA-4710-97D0-375A1365EF85}" type="presParOf" srcId="{7E3CEA6F-7D83-47D6-A058-CEB447AFC8A4}" destId="{4DFE36A9-1D7B-456B-AFA6-D36A71F175BD}" srcOrd="1" destOrd="0" presId="urn:microsoft.com/office/officeart/2005/8/layout/radial5"/>
    <dgm:cxn modelId="{95C2F6B6-A938-4D26-8CBA-2166BBD8BE0C}" type="presParOf" srcId="{4DFE36A9-1D7B-456B-AFA6-D36A71F175BD}" destId="{E23A2B06-1D9A-4128-BF35-72489DFD1B5F}" srcOrd="0" destOrd="0" presId="urn:microsoft.com/office/officeart/2005/8/layout/radial5"/>
    <dgm:cxn modelId="{640B0640-5844-4320-8039-0E72EDB2CFDE}" type="presParOf" srcId="{7E3CEA6F-7D83-47D6-A058-CEB447AFC8A4}" destId="{212C6594-60F3-4267-A274-862384F53F03}" srcOrd="2" destOrd="0" presId="urn:microsoft.com/office/officeart/2005/8/layout/radial5"/>
    <dgm:cxn modelId="{BC37B57D-861A-4A9C-8CB1-F0E9C3A49CAE}" type="presParOf" srcId="{7E3CEA6F-7D83-47D6-A058-CEB447AFC8A4}" destId="{89D629F3-6B6B-4D9D-80FE-1125163BACF4}" srcOrd="3" destOrd="0" presId="urn:microsoft.com/office/officeart/2005/8/layout/radial5"/>
    <dgm:cxn modelId="{F07E8B1E-4713-4314-B73B-88F8CDA52709}" type="presParOf" srcId="{89D629F3-6B6B-4D9D-80FE-1125163BACF4}" destId="{FF3B7FB2-7902-45F5-AD09-013761CA0E64}" srcOrd="0" destOrd="0" presId="urn:microsoft.com/office/officeart/2005/8/layout/radial5"/>
    <dgm:cxn modelId="{CEF6E400-64B1-4C45-A84F-25F493DF519A}" type="presParOf" srcId="{7E3CEA6F-7D83-47D6-A058-CEB447AFC8A4}" destId="{98DCEC79-1FD2-4D3F-945A-F581EBEFF424}" srcOrd="4" destOrd="0" presId="urn:microsoft.com/office/officeart/2005/8/layout/radial5"/>
    <dgm:cxn modelId="{B7E71317-10AE-4266-906C-93A925925998}" type="presParOf" srcId="{7E3CEA6F-7D83-47D6-A058-CEB447AFC8A4}" destId="{63B63E60-E3FE-46A2-A57E-3FCEE07187C7}" srcOrd="5" destOrd="0" presId="urn:microsoft.com/office/officeart/2005/8/layout/radial5"/>
    <dgm:cxn modelId="{8DB38725-03C4-44DF-BBD0-DAD552E6C96B}" type="presParOf" srcId="{63B63E60-E3FE-46A2-A57E-3FCEE07187C7}" destId="{A5A50D03-52AB-491D-BF93-8AAE5BEF48F8}" srcOrd="0" destOrd="0" presId="urn:microsoft.com/office/officeart/2005/8/layout/radial5"/>
    <dgm:cxn modelId="{86432BB0-0E99-43AD-8563-EBDCD428C157}" type="presParOf" srcId="{7E3CEA6F-7D83-47D6-A058-CEB447AFC8A4}" destId="{1717E3C0-A1BA-4900-8C35-342192A90A52}" srcOrd="6" destOrd="0" presId="urn:microsoft.com/office/officeart/2005/8/layout/radial5"/>
    <dgm:cxn modelId="{FD1A9ACA-65AA-409E-A21D-CF38C5F05E0C}" type="presParOf" srcId="{7E3CEA6F-7D83-47D6-A058-CEB447AFC8A4}" destId="{542655E9-9C3B-4BA2-A225-4D09BD160FD5}" srcOrd="7" destOrd="0" presId="urn:microsoft.com/office/officeart/2005/8/layout/radial5"/>
    <dgm:cxn modelId="{9AA07866-9A3E-4BB8-BF4C-90E2B853FF07}" type="presParOf" srcId="{542655E9-9C3B-4BA2-A225-4D09BD160FD5}" destId="{76715CF6-F1F6-40B7-8DAE-0E2DBFC689A8}" srcOrd="0" destOrd="0" presId="urn:microsoft.com/office/officeart/2005/8/layout/radial5"/>
    <dgm:cxn modelId="{F34B46A9-26AC-48DB-A442-65B9B5434253}" type="presParOf" srcId="{7E3CEA6F-7D83-47D6-A058-CEB447AFC8A4}" destId="{05E05759-361D-48A1-969C-81529937DF3E}" srcOrd="8" destOrd="0" presId="urn:microsoft.com/office/officeart/2005/8/layout/radial5"/>
    <dgm:cxn modelId="{F055BCFD-6CEF-4DB8-A366-91BFD28C3415}" type="presParOf" srcId="{7E3CEA6F-7D83-47D6-A058-CEB447AFC8A4}" destId="{5F666884-A8B7-47FA-8EDD-1FD865D75410}" srcOrd="9" destOrd="0" presId="urn:microsoft.com/office/officeart/2005/8/layout/radial5"/>
    <dgm:cxn modelId="{13852D2D-9C33-4CC8-A92A-2C9FB8AE5BCC}" type="presParOf" srcId="{5F666884-A8B7-47FA-8EDD-1FD865D75410}" destId="{5BC42A11-01E1-44B7-AC2D-8EFEC0652C3D}" srcOrd="0" destOrd="0" presId="urn:microsoft.com/office/officeart/2005/8/layout/radial5"/>
    <dgm:cxn modelId="{D8297030-798E-455C-A0F4-5C4490EB37BD}" type="presParOf" srcId="{7E3CEA6F-7D83-47D6-A058-CEB447AFC8A4}" destId="{41117A69-575C-43B1-9BCD-89D0241F3F2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27ED58-415C-4EAC-AA09-87F44B212380}" type="doc">
      <dgm:prSet loTypeId="urn:microsoft.com/office/officeart/2005/8/layout/arrow4" loCatId="relationship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SG"/>
        </a:p>
      </dgm:t>
    </dgm:pt>
    <dgm:pt modelId="{75BF8E78-CD56-433E-BCC3-D7666157348A}">
      <dgm:prSet phldrT="[Text]" custT="1"/>
      <dgm:spPr/>
      <dgm:t>
        <a:bodyPr/>
        <a:lstStyle/>
        <a:p>
          <a:r>
            <a:rPr lang="en-SG" sz="3200" dirty="0" err="1" smtClean="0"/>
            <a:t>State_BizCat</a:t>
          </a:r>
          <a:r>
            <a:rPr lang="en-SG" sz="3200" dirty="0" smtClean="0"/>
            <a:t> Data for Text Analysis - Positive</a:t>
          </a:r>
          <a:endParaRPr lang="en-SG" sz="3200" dirty="0"/>
        </a:p>
      </dgm:t>
    </dgm:pt>
    <dgm:pt modelId="{8C1195A6-0501-4A42-B1D4-A4C08EA350D9}" type="parTrans" cxnId="{49ABDF5E-5FBB-413E-BD11-CC05A264777C}">
      <dgm:prSet/>
      <dgm:spPr/>
      <dgm:t>
        <a:bodyPr/>
        <a:lstStyle/>
        <a:p>
          <a:endParaRPr lang="en-SG" sz="3200"/>
        </a:p>
      </dgm:t>
    </dgm:pt>
    <dgm:pt modelId="{65720A15-BD6F-4F89-9F59-71AD5F5624A8}" type="sibTrans" cxnId="{49ABDF5E-5FBB-413E-BD11-CC05A264777C}">
      <dgm:prSet/>
      <dgm:spPr/>
      <dgm:t>
        <a:bodyPr/>
        <a:lstStyle/>
        <a:p>
          <a:endParaRPr lang="en-SG" sz="3200"/>
        </a:p>
      </dgm:t>
    </dgm:pt>
    <dgm:pt modelId="{7FD86101-2060-4696-9B35-F9060CEB6AFC}">
      <dgm:prSet phldrT="[Text]" custT="1"/>
      <dgm:spPr/>
      <dgm:t>
        <a:bodyPr/>
        <a:lstStyle/>
        <a:p>
          <a:r>
            <a:rPr lang="en-SG" sz="3200" dirty="0" err="1" smtClean="0"/>
            <a:t>State_BizCat</a:t>
          </a:r>
          <a:r>
            <a:rPr lang="en-SG" sz="3200" dirty="0" smtClean="0"/>
            <a:t> Data for Text Analysis - Negative</a:t>
          </a:r>
          <a:endParaRPr lang="en-SG" sz="3200" dirty="0"/>
        </a:p>
      </dgm:t>
    </dgm:pt>
    <dgm:pt modelId="{3B732A76-A70F-4E6D-A0F4-DCBA2142F557}" type="parTrans" cxnId="{2AF56C97-14B2-4C0E-9101-FBC6704B7F6C}">
      <dgm:prSet/>
      <dgm:spPr/>
      <dgm:t>
        <a:bodyPr/>
        <a:lstStyle/>
        <a:p>
          <a:endParaRPr lang="en-SG" sz="3200"/>
        </a:p>
      </dgm:t>
    </dgm:pt>
    <dgm:pt modelId="{EDAFF76F-68D0-4A0C-ABF9-F1C2BB58A08B}" type="sibTrans" cxnId="{2AF56C97-14B2-4C0E-9101-FBC6704B7F6C}">
      <dgm:prSet/>
      <dgm:spPr/>
      <dgm:t>
        <a:bodyPr/>
        <a:lstStyle/>
        <a:p>
          <a:endParaRPr lang="en-SG" sz="3200"/>
        </a:p>
      </dgm:t>
    </dgm:pt>
    <dgm:pt modelId="{B97CCDD4-AD57-4851-B323-EAC4E7EABBD9}" type="pres">
      <dgm:prSet presAssocID="{8927ED58-415C-4EAC-AA09-87F44B2123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7AD9861F-9BB7-4500-85FC-5E23940EFE5D}" type="pres">
      <dgm:prSet presAssocID="{75BF8E78-CD56-433E-BCC3-D7666157348A}" presName="upArrow" presStyleLbl="node1" presStyleIdx="0" presStyleCnt="2"/>
      <dgm:spPr/>
    </dgm:pt>
    <dgm:pt modelId="{39DEA306-819A-402B-8B22-E102BEB4C017}" type="pres">
      <dgm:prSet presAssocID="{75BF8E78-CD56-433E-BCC3-D7666157348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4E9386D-640B-4D79-8E19-57134DF723C7}" type="pres">
      <dgm:prSet presAssocID="{7FD86101-2060-4696-9B35-F9060CEB6AFC}" presName="downArrow" presStyleLbl="node1" presStyleIdx="1" presStyleCnt="2"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13500000" scaled="1"/>
          <a:tileRect/>
        </a:gradFill>
      </dgm:spPr>
    </dgm:pt>
    <dgm:pt modelId="{C4B2725E-019A-4602-9143-1C112E8E6674}" type="pres">
      <dgm:prSet presAssocID="{7FD86101-2060-4696-9B35-F9060CEB6AFC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EBAA8ED-678E-4CB9-B74F-BE67561422A2}" type="presOf" srcId="{8927ED58-415C-4EAC-AA09-87F44B212380}" destId="{B97CCDD4-AD57-4851-B323-EAC4E7EABBD9}" srcOrd="0" destOrd="0" presId="urn:microsoft.com/office/officeart/2005/8/layout/arrow4"/>
    <dgm:cxn modelId="{49ABDF5E-5FBB-413E-BD11-CC05A264777C}" srcId="{8927ED58-415C-4EAC-AA09-87F44B212380}" destId="{75BF8E78-CD56-433E-BCC3-D7666157348A}" srcOrd="0" destOrd="0" parTransId="{8C1195A6-0501-4A42-B1D4-A4C08EA350D9}" sibTransId="{65720A15-BD6F-4F89-9F59-71AD5F5624A8}"/>
    <dgm:cxn modelId="{2AF56C97-14B2-4C0E-9101-FBC6704B7F6C}" srcId="{8927ED58-415C-4EAC-AA09-87F44B212380}" destId="{7FD86101-2060-4696-9B35-F9060CEB6AFC}" srcOrd="1" destOrd="0" parTransId="{3B732A76-A70F-4E6D-A0F4-DCBA2142F557}" sibTransId="{EDAFF76F-68D0-4A0C-ABF9-F1C2BB58A08B}"/>
    <dgm:cxn modelId="{94D3EF19-0B30-45BD-A1BD-CFBE9D400BF2}" type="presOf" srcId="{7FD86101-2060-4696-9B35-F9060CEB6AFC}" destId="{C4B2725E-019A-4602-9143-1C112E8E6674}" srcOrd="0" destOrd="0" presId="urn:microsoft.com/office/officeart/2005/8/layout/arrow4"/>
    <dgm:cxn modelId="{97A2C83C-1F00-4A26-981D-38E3A6E5AD71}" type="presOf" srcId="{75BF8E78-CD56-433E-BCC3-D7666157348A}" destId="{39DEA306-819A-402B-8B22-E102BEB4C017}" srcOrd="0" destOrd="0" presId="urn:microsoft.com/office/officeart/2005/8/layout/arrow4"/>
    <dgm:cxn modelId="{2379FC2C-C42C-4894-BDD5-50FFA43A7779}" type="presParOf" srcId="{B97CCDD4-AD57-4851-B323-EAC4E7EABBD9}" destId="{7AD9861F-9BB7-4500-85FC-5E23940EFE5D}" srcOrd="0" destOrd="0" presId="urn:microsoft.com/office/officeart/2005/8/layout/arrow4"/>
    <dgm:cxn modelId="{1DD51CED-C4A5-493A-92C7-B5F6B185AE48}" type="presParOf" srcId="{B97CCDD4-AD57-4851-B323-EAC4E7EABBD9}" destId="{39DEA306-819A-402B-8B22-E102BEB4C017}" srcOrd="1" destOrd="0" presId="urn:microsoft.com/office/officeart/2005/8/layout/arrow4"/>
    <dgm:cxn modelId="{C2398313-B632-4014-8211-2B3A0D6862D4}" type="presParOf" srcId="{B97CCDD4-AD57-4851-B323-EAC4E7EABBD9}" destId="{54E9386D-640B-4D79-8E19-57134DF723C7}" srcOrd="2" destOrd="0" presId="urn:microsoft.com/office/officeart/2005/8/layout/arrow4"/>
    <dgm:cxn modelId="{18A1EC2D-9342-4F5A-BAEA-C47EEEC5B8DC}" type="presParOf" srcId="{B97CCDD4-AD57-4851-B323-EAC4E7EABBD9}" destId="{C4B2725E-019A-4602-9143-1C112E8E667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2C899A-CF1E-4D9C-A3C7-0A145161C91A}" type="doc">
      <dgm:prSet loTypeId="urn:microsoft.com/office/officeart/2005/8/layout/radial2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SG"/>
        </a:p>
      </dgm:t>
    </dgm:pt>
    <dgm:pt modelId="{7ADDB5AC-5CC7-420A-B540-CD8F44FA69E1}">
      <dgm:prSet phldrT="[Text]"/>
      <dgm:spPr/>
      <dgm:t>
        <a:bodyPr/>
        <a:lstStyle/>
        <a:p>
          <a:r>
            <a:rPr lang="en-SG" dirty="0" smtClean="0"/>
            <a:t>Good (&gt;=4.0)</a:t>
          </a:r>
          <a:endParaRPr lang="en-SG" dirty="0"/>
        </a:p>
      </dgm:t>
    </dgm:pt>
    <dgm:pt modelId="{9411FC39-E4F4-4445-8E78-5E5A4709DCB4}" type="parTrans" cxnId="{7AC9420E-90FD-4258-BBF3-06E31FB88908}">
      <dgm:prSet/>
      <dgm:spPr/>
      <dgm:t>
        <a:bodyPr/>
        <a:lstStyle/>
        <a:p>
          <a:endParaRPr lang="en-SG"/>
        </a:p>
      </dgm:t>
    </dgm:pt>
    <dgm:pt modelId="{E487F00F-0B19-4729-8413-08AB450F177A}" type="sibTrans" cxnId="{7AC9420E-90FD-4258-BBF3-06E31FB88908}">
      <dgm:prSet/>
      <dgm:spPr/>
      <dgm:t>
        <a:bodyPr/>
        <a:lstStyle/>
        <a:p>
          <a:endParaRPr lang="en-SG"/>
        </a:p>
      </dgm:t>
    </dgm:pt>
    <dgm:pt modelId="{B09FE99C-E8AC-4CAC-9721-2BD73B284025}">
      <dgm:prSet phldrT="[Text]"/>
      <dgm:spPr/>
      <dgm:t>
        <a:bodyPr/>
        <a:lstStyle/>
        <a:p>
          <a:r>
            <a:rPr lang="en-SG" dirty="0" smtClean="0"/>
            <a:t>Bad (&lt;=2.5)</a:t>
          </a:r>
          <a:endParaRPr lang="en-SG" dirty="0"/>
        </a:p>
      </dgm:t>
    </dgm:pt>
    <dgm:pt modelId="{4DEAF7C4-8856-4FB3-A8FE-622C46461EE4}" type="sibTrans" cxnId="{9054FC25-0EAE-42B2-AE2C-81961EDB7FBA}">
      <dgm:prSet/>
      <dgm:spPr/>
      <dgm:t>
        <a:bodyPr/>
        <a:lstStyle/>
        <a:p>
          <a:endParaRPr lang="en-SG"/>
        </a:p>
      </dgm:t>
    </dgm:pt>
    <dgm:pt modelId="{15D86AE3-3F8D-40BD-B8A1-CC4BB6D28100}" type="parTrans" cxnId="{9054FC25-0EAE-42B2-AE2C-81961EDB7FBA}">
      <dgm:prSet/>
      <dgm:spPr/>
      <dgm:t>
        <a:bodyPr/>
        <a:lstStyle/>
        <a:p>
          <a:endParaRPr lang="en-SG"/>
        </a:p>
      </dgm:t>
    </dgm:pt>
    <dgm:pt modelId="{D2F4866F-FE49-4E31-A521-34D6996D9115}" type="pres">
      <dgm:prSet presAssocID="{522C899A-CF1E-4D9C-A3C7-0A145161C91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1E436821-978F-4799-A5B3-A28820BC1813}" type="pres">
      <dgm:prSet presAssocID="{522C899A-CF1E-4D9C-A3C7-0A145161C91A}" presName="cycle" presStyleCnt="0"/>
      <dgm:spPr/>
      <dgm:t>
        <a:bodyPr/>
        <a:lstStyle/>
        <a:p>
          <a:endParaRPr lang="en-SG"/>
        </a:p>
      </dgm:t>
    </dgm:pt>
    <dgm:pt modelId="{9D9F423C-5608-4CFA-8E70-3910AF3A4C99}" type="pres">
      <dgm:prSet presAssocID="{522C899A-CF1E-4D9C-A3C7-0A145161C91A}" presName="centerShape" presStyleCnt="0"/>
      <dgm:spPr/>
      <dgm:t>
        <a:bodyPr/>
        <a:lstStyle/>
        <a:p>
          <a:endParaRPr lang="en-SG"/>
        </a:p>
      </dgm:t>
    </dgm:pt>
    <dgm:pt modelId="{D04F47A8-50E9-4DF6-912A-8DBFFE722584}" type="pres">
      <dgm:prSet presAssocID="{522C899A-CF1E-4D9C-A3C7-0A145161C91A}" presName="connSite" presStyleLbl="node1" presStyleIdx="0" presStyleCnt="3"/>
      <dgm:spPr/>
      <dgm:t>
        <a:bodyPr/>
        <a:lstStyle/>
        <a:p>
          <a:endParaRPr lang="en-SG"/>
        </a:p>
      </dgm:t>
    </dgm:pt>
    <dgm:pt modelId="{63D16D77-A23A-47C6-85A0-FF3D32EEF869}" type="pres">
      <dgm:prSet presAssocID="{522C899A-CF1E-4D9C-A3C7-0A145161C91A}" presName="visible" presStyleLbl="node1" presStyleIdx="0" presStyleCnt="3" custScaleX="94319" custScaleY="94319" custLinFactNeighborX="3046"/>
      <dgm:spPr/>
      <dgm:t>
        <a:bodyPr/>
        <a:lstStyle/>
        <a:p>
          <a:endParaRPr lang="en-SG"/>
        </a:p>
      </dgm:t>
    </dgm:pt>
    <dgm:pt modelId="{DA756274-022F-43C4-8165-D965636B353A}" type="pres">
      <dgm:prSet presAssocID="{9411FC39-E4F4-4445-8E78-5E5A4709DCB4}" presName="Name25" presStyleLbl="parChTrans1D1" presStyleIdx="0" presStyleCnt="2"/>
      <dgm:spPr/>
      <dgm:t>
        <a:bodyPr/>
        <a:lstStyle/>
        <a:p>
          <a:endParaRPr lang="en-SG"/>
        </a:p>
      </dgm:t>
    </dgm:pt>
    <dgm:pt modelId="{756F62AC-01E4-47DA-B781-78E765537213}" type="pres">
      <dgm:prSet presAssocID="{7ADDB5AC-5CC7-420A-B540-CD8F44FA69E1}" presName="node" presStyleCnt="0"/>
      <dgm:spPr/>
      <dgm:t>
        <a:bodyPr/>
        <a:lstStyle/>
        <a:p>
          <a:endParaRPr lang="en-SG"/>
        </a:p>
      </dgm:t>
    </dgm:pt>
    <dgm:pt modelId="{813F5DB2-A7AD-4B0E-9B79-20AE9DD791DA}" type="pres">
      <dgm:prSet presAssocID="{7ADDB5AC-5CC7-420A-B540-CD8F44FA69E1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30A58E4-1F6D-4611-A1C8-27C1EA30F9F5}" type="pres">
      <dgm:prSet presAssocID="{7ADDB5AC-5CC7-420A-B540-CD8F44FA69E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F8C5EDC-0554-4D9C-8F09-D02F4E526F31}" type="pres">
      <dgm:prSet presAssocID="{15D86AE3-3F8D-40BD-B8A1-CC4BB6D28100}" presName="Name25" presStyleLbl="parChTrans1D1" presStyleIdx="1" presStyleCnt="2"/>
      <dgm:spPr/>
      <dgm:t>
        <a:bodyPr/>
        <a:lstStyle/>
        <a:p>
          <a:endParaRPr lang="en-SG"/>
        </a:p>
      </dgm:t>
    </dgm:pt>
    <dgm:pt modelId="{DB331A4D-05A5-436D-A434-821A14B7AB51}" type="pres">
      <dgm:prSet presAssocID="{B09FE99C-E8AC-4CAC-9721-2BD73B284025}" presName="node" presStyleCnt="0"/>
      <dgm:spPr/>
      <dgm:t>
        <a:bodyPr/>
        <a:lstStyle/>
        <a:p>
          <a:endParaRPr lang="en-SG"/>
        </a:p>
      </dgm:t>
    </dgm:pt>
    <dgm:pt modelId="{74C78E2F-BFFA-48CB-84DA-8EC97EC3D105}" type="pres">
      <dgm:prSet presAssocID="{B09FE99C-E8AC-4CAC-9721-2BD73B284025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2F8B973-1E9F-4580-B60D-0714DE8F1D98}" type="pres">
      <dgm:prSet presAssocID="{B09FE99C-E8AC-4CAC-9721-2BD73B28402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EBC3E69-09EB-44C1-998A-85E7F29B27DA}" type="presOf" srcId="{7ADDB5AC-5CC7-420A-B540-CD8F44FA69E1}" destId="{813F5DB2-A7AD-4B0E-9B79-20AE9DD791DA}" srcOrd="0" destOrd="0" presId="urn:microsoft.com/office/officeart/2005/8/layout/radial2"/>
    <dgm:cxn modelId="{CF1446A0-A832-4C27-89D3-7FB20CD82827}" type="presOf" srcId="{B09FE99C-E8AC-4CAC-9721-2BD73B284025}" destId="{74C78E2F-BFFA-48CB-84DA-8EC97EC3D105}" srcOrd="0" destOrd="0" presId="urn:microsoft.com/office/officeart/2005/8/layout/radial2"/>
    <dgm:cxn modelId="{7AC9420E-90FD-4258-BBF3-06E31FB88908}" srcId="{522C899A-CF1E-4D9C-A3C7-0A145161C91A}" destId="{7ADDB5AC-5CC7-420A-B540-CD8F44FA69E1}" srcOrd="0" destOrd="0" parTransId="{9411FC39-E4F4-4445-8E78-5E5A4709DCB4}" sibTransId="{E487F00F-0B19-4729-8413-08AB450F177A}"/>
    <dgm:cxn modelId="{9054FC25-0EAE-42B2-AE2C-81961EDB7FBA}" srcId="{522C899A-CF1E-4D9C-A3C7-0A145161C91A}" destId="{B09FE99C-E8AC-4CAC-9721-2BD73B284025}" srcOrd="1" destOrd="0" parTransId="{15D86AE3-3F8D-40BD-B8A1-CC4BB6D28100}" sibTransId="{4DEAF7C4-8856-4FB3-A8FE-622C46461EE4}"/>
    <dgm:cxn modelId="{9FA5A45B-BF0A-4144-8224-AB0D2D5E9DB2}" type="presOf" srcId="{15D86AE3-3F8D-40BD-B8A1-CC4BB6D28100}" destId="{4F8C5EDC-0554-4D9C-8F09-D02F4E526F31}" srcOrd="0" destOrd="0" presId="urn:microsoft.com/office/officeart/2005/8/layout/radial2"/>
    <dgm:cxn modelId="{E7F242B5-FD23-45AC-910D-BF3F9830012C}" type="presOf" srcId="{522C899A-CF1E-4D9C-A3C7-0A145161C91A}" destId="{D2F4866F-FE49-4E31-A521-34D6996D9115}" srcOrd="0" destOrd="0" presId="urn:microsoft.com/office/officeart/2005/8/layout/radial2"/>
    <dgm:cxn modelId="{02A01E51-F394-4EC7-8257-E8788DB1E483}" type="presOf" srcId="{9411FC39-E4F4-4445-8E78-5E5A4709DCB4}" destId="{DA756274-022F-43C4-8165-D965636B353A}" srcOrd="0" destOrd="0" presId="urn:microsoft.com/office/officeart/2005/8/layout/radial2"/>
    <dgm:cxn modelId="{0B40EF78-1707-4B71-842E-9A34416C0D78}" type="presParOf" srcId="{D2F4866F-FE49-4E31-A521-34D6996D9115}" destId="{1E436821-978F-4799-A5B3-A28820BC1813}" srcOrd="0" destOrd="0" presId="urn:microsoft.com/office/officeart/2005/8/layout/radial2"/>
    <dgm:cxn modelId="{AD96DB76-179B-45FB-824C-C99550EA3B00}" type="presParOf" srcId="{1E436821-978F-4799-A5B3-A28820BC1813}" destId="{9D9F423C-5608-4CFA-8E70-3910AF3A4C99}" srcOrd="0" destOrd="0" presId="urn:microsoft.com/office/officeart/2005/8/layout/radial2"/>
    <dgm:cxn modelId="{397B10E2-78F7-4CF7-85D9-6E7ACF4B9D2F}" type="presParOf" srcId="{9D9F423C-5608-4CFA-8E70-3910AF3A4C99}" destId="{D04F47A8-50E9-4DF6-912A-8DBFFE722584}" srcOrd="0" destOrd="0" presId="urn:microsoft.com/office/officeart/2005/8/layout/radial2"/>
    <dgm:cxn modelId="{9BC7CDC5-6511-4FBE-B9C4-2050C1593A51}" type="presParOf" srcId="{9D9F423C-5608-4CFA-8E70-3910AF3A4C99}" destId="{63D16D77-A23A-47C6-85A0-FF3D32EEF869}" srcOrd="1" destOrd="0" presId="urn:microsoft.com/office/officeart/2005/8/layout/radial2"/>
    <dgm:cxn modelId="{7AE55E69-C756-49F6-914C-396CDE8CB1FF}" type="presParOf" srcId="{1E436821-978F-4799-A5B3-A28820BC1813}" destId="{DA756274-022F-43C4-8165-D965636B353A}" srcOrd="1" destOrd="0" presId="urn:microsoft.com/office/officeart/2005/8/layout/radial2"/>
    <dgm:cxn modelId="{FF421B53-87B8-4D79-B044-3E8A4524F662}" type="presParOf" srcId="{1E436821-978F-4799-A5B3-A28820BC1813}" destId="{756F62AC-01E4-47DA-B781-78E765537213}" srcOrd="2" destOrd="0" presId="urn:microsoft.com/office/officeart/2005/8/layout/radial2"/>
    <dgm:cxn modelId="{B66F4F63-D6D7-40B1-81CE-5CF7E5DEF57F}" type="presParOf" srcId="{756F62AC-01E4-47DA-B781-78E765537213}" destId="{813F5DB2-A7AD-4B0E-9B79-20AE9DD791DA}" srcOrd="0" destOrd="0" presId="urn:microsoft.com/office/officeart/2005/8/layout/radial2"/>
    <dgm:cxn modelId="{91D000D4-F0AE-4027-BB21-792B11AC9A88}" type="presParOf" srcId="{756F62AC-01E4-47DA-B781-78E765537213}" destId="{930A58E4-1F6D-4611-A1C8-27C1EA30F9F5}" srcOrd="1" destOrd="0" presId="urn:microsoft.com/office/officeart/2005/8/layout/radial2"/>
    <dgm:cxn modelId="{BD0F28F2-0DF1-42C7-B1B8-0D6291B41D50}" type="presParOf" srcId="{1E436821-978F-4799-A5B3-A28820BC1813}" destId="{4F8C5EDC-0554-4D9C-8F09-D02F4E526F31}" srcOrd="3" destOrd="0" presId="urn:microsoft.com/office/officeart/2005/8/layout/radial2"/>
    <dgm:cxn modelId="{CE6625FA-5C72-4BDC-AC97-FACF0D3A811E}" type="presParOf" srcId="{1E436821-978F-4799-A5B3-A28820BC1813}" destId="{DB331A4D-05A5-436D-A434-821A14B7AB51}" srcOrd="4" destOrd="0" presId="urn:microsoft.com/office/officeart/2005/8/layout/radial2"/>
    <dgm:cxn modelId="{FD78E323-CC93-43B2-B967-C23C3DF45354}" type="presParOf" srcId="{DB331A4D-05A5-436D-A434-821A14B7AB51}" destId="{74C78E2F-BFFA-48CB-84DA-8EC97EC3D105}" srcOrd="0" destOrd="0" presId="urn:microsoft.com/office/officeart/2005/8/layout/radial2"/>
    <dgm:cxn modelId="{E8001468-2C15-498F-9365-F634351E8EC9}" type="presParOf" srcId="{DB331A4D-05A5-436D-A434-821A14B7AB51}" destId="{22F8B973-1E9F-4580-B60D-0714DE8F1D9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54AA88-6B9B-4FBB-A0FC-A5DAAC33217D}" type="doc">
      <dgm:prSet loTypeId="urn:microsoft.com/office/officeart/2005/8/layout/bProcess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BB0DAC54-717F-48CC-8A1F-7B857624EBF6}">
      <dgm:prSet phldrT="[Text]"/>
      <dgm:spPr/>
      <dgm:t>
        <a:bodyPr/>
        <a:lstStyle/>
        <a:p>
          <a:r>
            <a:rPr lang="en-SG" dirty="0" smtClean="0"/>
            <a:t>Initial Data Set</a:t>
          </a:r>
          <a:endParaRPr lang="en-SG" dirty="0"/>
        </a:p>
      </dgm:t>
    </dgm:pt>
    <dgm:pt modelId="{E7293E90-A4BD-4627-8F74-20167C72F5B1}" type="parTrans" cxnId="{46C6BBFC-2841-4AB2-A230-44A605FC02FD}">
      <dgm:prSet/>
      <dgm:spPr/>
      <dgm:t>
        <a:bodyPr/>
        <a:lstStyle/>
        <a:p>
          <a:endParaRPr lang="en-SG"/>
        </a:p>
      </dgm:t>
    </dgm:pt>
    <dgm:pt modelId="{7C95B9B5-44FA-44DA-B547-7C75C882E151}" type="sibTrans" cxnId="{46C6BBFC-2841-4AB2-A230-44A605FC02FD}">
      <dgm:prSet/>
      <dgm:spPr/>
      <dgm:t>
        <a:bodyPr/>
        <a:lstStyle/>
        <a:p>
          <a:endParaRPr lang="en-SG"/>
        </a:p>
      </dgm:t>
    </dgm:pt>
    <dgm:pt modelId="{F9EE2185-C876-4F74-9E02-0B3D0746BCF5}">
      <dgm:prSet phldrT="[Text]" custT="1"/>
      <dgm:spPr/>
      <dgm:t>
        <a:bodyPr/>
        <a:lstStyle/>
        <a:p>
          <a:r>
            <a:rPr lang="en-SG" sz="1400" dirty="0" smtClean="0"/>
            <a:t>Filter Business Data</a:t>
          </a:r>
          <a:endParaRPr lang="en-SG" sz="1400" dirty="0"/>
        </a:p>
      </dgm:t>
    </dgm:pt>
    <dgm:pt modelId="{729D4A9A-C2A6-4EFC-B379-BEAA0F9B0DE2}" type="parTrans" cxnId="{C80B636A-135D-449E-85BA-16EF4AC8C188}">
      <dgm:prSet/>
      <dgm:spPr/>
      <dgm:t>
        <a:bodyPr/>
        <a:lstStyle/>
        <a:p>
          <a:endParaRPr lang="en-SG"/>
        </a:p>
      </dgm:t>
    </dgm:pt>
    <dgm:pt modelId="{E0136E74-DB54-4B1D-821C-8DFE8E331E89}" type="sibTrans" cxnId="{C80B636A-135D-449E-85BA-16EF4AC8C188}">
      <dgm:prSet/>
      <dgm:spPr/>
      <dgm:t>
        <a:bodyPr/>
        <a:lstStyle/>
        <a:p>
          <a:endParaRPr lang="en-SG"/>
        </a:p>
      </dgm:t>
    </dgm:pt>
    <dgm:pt modelId="{DEDAD25A-054A-4643-AEEF-46FB91DF1226}">
      <dgm:prSet phldrT="[Text]" custT="1"/>
      <dgm:spPr/>
      <dgm:t>
        <a:bodyPr/>
        <a:lstStyle/>
        <a:p>
          <a:r>
            <a:rPr lang="en-SG" sz="1400" dirty="0" smtClean="0"/>
            <a:t>Merge Business + Review Data</a:t>
          </a:r>
          <a:endParaRPr lang="en-SG" sz="1400" dirty="0"/>
        </a:p>
      </dgm:t>
    </dgm:pt>
    <dgm:pt modelId="{E9697179-AD54-4E88-A1C4-3285320D1369}" type="parTrans" cxnId="{FDA37242-47F2-40B7-AAD6-320AD7504922}">
      <dgm:prSet/>
      <dgm:spPr/>
      <dgm:t>
        <a:bodyPr/>
        <a:lstStyle/>
        <a:p>
          <a:endParaRPr lang="en-SG"/>
        </a:p>
      </dgm:t>
    </dgm:pt>
    <dgm:pt modelId="{BF7EBC9F-EEBF-441C-86CC-D09BD995131E}" type="sibTrans" cxnId="{FDA37242-47F2-40B7-AAD6-320AD7504922}">
      <dgm:prSet/>
      <dgm:spPr/>
      <dgm:t>
        <a:bodyPr/>
        <a:lstStyle/>
        <a:p>
          <a:endParaRPr lang="en-SG"/>
        </a:p>
      </dgm:t>
    </dgm:pt>
    <dgm:pt modelId="{C9287AC5-279E-4FA1-94DF-CAEECC009EDF}">
      <dgm:prSet phldrT="[Text]" custT="1"/>
      <dgm:spPr/>
      <dgm:t>
        <a:bodyPr/>
        <a:lstStyle/>
        <a:p>
          <a:r>
            <a:rPr lang="en-SG" sz="1400" dirty="0" smtClean="0"/>
            <a:t>Split into States</a:t>
          </a:r>
          <a:endParaRPr lang="en-SG" sz="1400" dirty="0"/>
        </a:p>
      </dgm:t>
    </dgm:pt>
    <dgm:pt modelId="{8E9C4429-4CC9-49EA-B8DA-A40B6A910A73}" type="parTrans" cxnId="{068D2E12-8B31-44D0-86CB-30C8CF5684BF}">
      <dgm:prSet/>
      <dgm:spPr/>
      <dgm:t>
        <a:bodyPr/>
        <a:lstStyle/>
        <a:p>
          <a:endParaRPr lang="en-SG"/>
        </a:p>
      </dgm:t>
    </dgm:pt>
    <dgm:pt modelId="{13AE48D2-C3A7-4199-8E3C-E29C146CE0DF}" type="sibTrans" cxnId="{068D2E12-8B31-44D0-86CB-30C8CF5684BF}">
      <dgm:prSet/>
      <dgm:spPr/>
      <dgm:t>
        <a:bodyPr/>
        <a:lstStyle/>
        <a:p>
          <a:endParaRPr lang="en-SG"/>
        </a:p>
      </dgm:t>
    </dgm:pt>
    <dgm:pt modelId="{BBEB83DD-E8E7-41CF-A033-3EAF05813A48}">
      <dgm:prSet phldrT="[Text]" custT="1"/>
      <dgm:spPr/>
      <dgm:t>
        <a:bodyPr/>
        <a:lstStyle/>
        <a:p>
          <a:r>
            <a:rPr lang="en-SG" sz="1400" dirty="0" smtClean="0"/>
            <a:t>Split further </a:t>
          </a:r>
          <a:r>
            <a:rPr lang="en-SG" sz="1200" dirty="0" smtClean="0"/>
            <a:t>(+</a:t>
          </a:r>
          <a:r>
            <a:rPr lang="en-SG" sz="1200" dirty="0" err="1" smtClean="0"/>
            <a:t>BizCat</a:t>
          </a:r>
          <a:r>
            <a:rPr lang="en-SG" sz="1200" dirty="0" smtClean="0"/>
            <a:t>)</a:t>
          </a:r>
          <a:endParaRPr lang="en-SG" sz="1400" dirty="0"/>
        </a:p>
      </dgm:t>
    </dgm:pt>
    <dgm:pt modelId="{DB4860DD-CEFC-407A-AB02-3461FE79B135}" type="parTrans" cxnId="{483D877D-EED9-4326-95E6-BECA4FF328A2}">
      <dgm:prSet/>
      <dgm:spPr/>
      <dgm:t>
        <a:bodyPr/>
        <a:lstStyle/>
        <a:p>
          <a:endParaRPr lang="en-SG"/>
        </a:p>
      </dgm:t>
    </dgm:pt>
    <dgm:pt modelId="{682FAEBB-6FC3-4800-A50D-7D15D4FE0130}" type="sibTrans" cxnId="{483D877D-EED9-4326-95E6-BECA4FF328A2}">
      <dgm:prSet/>
      <dgm:spPr/>
      <dgm:t>
        <a:bodyPr/>
        <a:lstStyle/>
        <a:p>
          <a:endParaRPr lang="en-SG"/>
        </a:p>
      </dgm:t>
    </dgm:pt>
    <dgm:pt modelId="{DA73A9B2-9C59-4A2A-A739-AB505CA83A0F}">
      <dgm:prSet phldrT="[Text]" custT="1"/>
      <dgm:spPr/>
      <dgm:t>
        <a:bodyPr/>
        <a:lstStyle/>
        <a:p>
          <a:r>
            <a:rPr lang="en-SG" sz="1400" dirty="0" smtClean="0"/>
            <a:t>Split further </a:t>
          </a:r>
          <a:r>
            <a:rPr lang="en-SG" sz="1200" dirty="0" smtClean="0"/>
            <a:t>(+</a:t>
          </a:r>
          <a:r>
            <a:rPr lang="en-SG" sz="1200" dirty="0" err="1" smtClean="0"/>
            <a:t>pos</a:t>
          </a:r>
          <a:r>
            <a:rPr lang="en-SG" sz="1200" dirty="0" smtClean="0"/>
            <a:t>/</a:t>
          </a:r>
          <a:r>
            <a:rPr lang="en-SG" sz="1200" dirty="0" err="1" smtClean="0"/>
            <a:t>neg</a:t>
          </a:r>
          <a:r>
            <a:rPr lang="en-SG" sz="1200" dirty="0" smtClean="0"/>
            <a:t>)</a:t>
          </a:r>
          <a:endParaRPr lang="en-SG" sz="1400" dirty="0"/>
        </a:p>
      </dgm:t>
    </dgm:pt>
    <dgm:pt modelId="{A9BE3756-4214-4E97-A006-C36125E512C7}" type="parTrans" cxnId="{EFDC0C16-C43D-49F8-AA9C-17B129C71DC7}">
      <dgm:prSet/>
      <dgm:spPr/>
      <dgm:t>
        <a:bodyPr/>
        <a:lstStyle/>
        <a:p>
          <a:endParaRPr lang="en-SG"/>
        </a:p>
      </dgm:t>
    </dgm:pt>
    <dgm:pt modelId="{18B228C3-598D-42C2-AC12-32846DE61389}" type="sibTrans" cxnId="{EFDC0C16-C43D-49F8-AA9C-17B129C71DC7}">
      <dgm:prSet/>
      <dgm:spPr/>
      <dgm:t>
        <a:bodyPr/>
        <a:lstStyle/>
        <a:p>
          <a:endParaRPr lang="en-SG"/>
        </a:p>
      </dgm:t>
    </dgm:pt>
    <dgm:pt modelId="{8DBF2671-D866-4D82-89BD-1362DD9A80F0}">
      <dgm:prSet phldrT="[Text]" custT="1"/>
      <dgm:spPr/>
      <dgm:t>
        <a:bodyPr/>
        <a:lstStyle/>
        <a:p>
          <a:r>
            <a:rPr lang="en-SG" sz="1400" dirty="0" smtClean="0"/>
            <a:t>Split further </a:t>
          </a:r>
          <a:r>
            <a:rPr lang="en-SG" sz="1200" dirty="0" smtClean="0"/>
            <a:t>(+biz rating)</a:t>
          </a:r>
          <a:endParaRPr lang="en-SG" sz="1200" dirty="0"/>
        </a:p>
      </dgm:t>
    </dgm:pt>
    <dgm:pt modelId="{85880909-AC6B-4C39-85B3-3A7F2C110B92}" type="parTrans" cxnId="{7F06065A-E431-4BA2-AF43-F29959C584AB}">
      <dgm:prSet/>
      <dgm:spPr/>
      <dgm:t>
        <a:bodyPr/>
        <a:lstStyle/>
        <a:p>
          <a:endParaRPr lang="en-SG"/>
        </a:p>
      </dgm:t>
    </dgm:pt>
    <dgm:pt modelId="{68F668F9-A632-40E9-866B-4F69B1B3160B}" type="sibTrans" cxnId="{7F06065A-E431-4BA2-AF43-F29959C584AB}">
      <dgm:prSet/>
      <dgm:spPr/>
      <dgm:t>
        <a:bodyPr/>
        <a:lstStyle/>
        <a:p>
          <a:endParaRPr lang="en-SG"/>
        </a:p>
      </dgm:t>
    </dgm:pt>
    <dgm:pt modelId="{17405199-205E-4DDA-BC11-0F32D1BFD3F4}">
      <dgm:prSet phldrT="[Text]" custT="1"/>
      <dgm:spPr/>
      <dgm:t>
        <a:bodyPr/>
        <a:lstStyle/>
        <a:p>
          <a:r>
            <a:rPr lang="en-SG" sz="2400" dirty="0" smtClean="0"/>
            <a:t>Data for Text Analysis</a:t>
          </a:r>
          <a:endParaRPr lang="en-SG" sz="2400" dirty="0"/>
        </a:p>
      </dgm:t>
    </dgm:pt>
    <dgm:pt modelId="{BBE45A53-A7BE-4716-B885-03ED704CE414}" type="sibTrans" cxnId="{8DDC65C5-2416-4A4B-9011-804959C53528}">
      <dgm:prSet/>
      <dgm:spPr/>
      <dgm:t>
        <a:bodyPr/>
        <a:lstStyle/>
        <a:p>
          <a:endParaRPr lang="en-SG"/>
        </a:p>
      </dgm:t>
    </dgm:pt>
    <dgm:pt modelId="{56A181C8-0E71-4002-822D-9B158EBDEDC1}" type="parTrans" cxnId="{8DDC65C5-2416-4A4B-9011-804959C53528}">
      <dgm:prSet/>
      <dgm:spPr/>
      <dgm:t>
        <a:bodyPr/>
        <a:lstStyle/>
        <a:p>
          <a:endParaRPr lang="en-SG"/>
        </a:p>
      </dgm:t>
    </dgm:pt>
    <dgm:pt modelId="{C8D91F75-D284-4424-8291-C9EFA839BFA4}" type="pres">
      <dgm:prSet presAssocID="{A554AA88-6B9B-4FBB-A0FC-A5DAAC33217D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SG"/>
        </a:p>
      </dgm:t>
    </dgm:pt>
    <dgm:pt modelId="{6CBC686F-5CE4-46B6-AEC6-1DDED010E72D}" type="pres">
      <dgm:prSet presAssocID="{BB0DAC54-717F-48CC-8A1F-7B857624EBF6}" presName="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0E23FC2-3781-4300-9F84-5DCC08669AC3}" type="pres">
      <dgm:prSet presAssocID="{7C95B9B5-44FA-44DA-B547-7C75C882E151}" presName="sibTrans" presStyleLbl="sibTrans2D1" presStyleIdx="0" presStyleCnt="7"/>
      <dgm:spPr/>
      <dgm:t>
        <a:bodyPr/>
        <a:lstStyle/>
        <a:p>
          <a:endParaRPr lang="en-SG"/>
        </a:p>
      </dgm:t>
    </dgm:pt>
    <dgm:pt modelId="{2D3C1CEB-BE1D-4B6A-BA7F-7EAE7BBA8C9B}" type="pres">
      <dgm:prSet presAssocID="{F9EE2185-C876-4F74-9E02-0B3D0746BCF5}" presName="middleNode" presStyleCnt="0"/>
      <dgm:spPr/>
    </dgm:pt>
    <dgm:pt modelId="{868969FB-D51C-4B61-AB51-9C2F2132DCAE}" type="pres">
      <dgm:prSet presAssocID="{F9EE2185-C876-4F74-9E02-0B3D0746BCF5}" presName="padding" presStyleLbl="node1" presStyleIdx="0" presStyleCnt="8"/>
      <dgm:spPr/>
    </dgm:pt>
    <dgm:pt modelId="{A508D72A-A992-4D07-908A-534F255A7219}" type="pres">
      <dgm:prSet presAssocID="{F9EE2185-C876-4F74-9E02-0B3D0746BCF5}" presName="shap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F5D9C82-299B-41F6-94D4-F285C29BE4B9}" type="pres">
      <dgm:prSet presAssocID="{E0136E74-DB54-4B1D-821C-8DFE8E331E89}" presName="sibTrans" presStyleLbl="sibTrans2D1" presStyleIdx="1" presStyleCnt="7"/>
      <dgm:spPr/>
      <dgm:t>
        <a:bodyPr/>
        <a:lstStyle/>
        <a:p>
          <a:endParaRPr lang="en-SG"/>
        </a:p>
      </dgm:t>
    </dgm:pt>
    <dgm:pt modelId="{A5A1AD46-1746-4764-BEF4-A75ED037425C}" type="pres">
      <dgm:prSet presAssocID="{DEDAD25A-054A-4643-AEEF-46FB91DF1226}" presName="middleNode" presStyleCnt="0"/>
      <dgm:spPr/>
    </dgm:pt>
    <dgm:pt modelId="{E8C75BC1-8D06-4D37-97DD-D080CF4F6B96}" type="pres">
      <dgm:prSet presAssocID="{DEDAD25A-054A-4643-AEEF-46FB91DF1226}" presName="padding" presStyleLbl="node1" presStyleIdx="1" presStyleCnt="8"/>
      <dgm:spPr/>
    </dgm:pt>
    <dgm:pt modelId="{21D28F07-4DEC-452B-8DD0-0983E823A626}" type="pres">
      <dgm:prSet presAssocID="{DEDAD25A-054A-4643-AEEF-46FB91DF1226}" presName="shap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A4D8A57-3F45-4299-9A88-37878C71A59D}" type="pres">
      <dgm:prSet presAssocID="{BF7EBC9F-EEBF-441C-86CC-D09BD995131E}" presName="sibTrans" presStyleLbl="sibTrans2D1" presStyleIdx="2" presStyleCnt="7"/>
      <dgm:spPr/>
      <dgm:t>
        <a:bodyPr/>
        <a:lstStyle/>
        <a:p>
          <a:endParaRPr lang="en-SG"/>
        </a:p>
      </dgm:t>
    </dgm:pt>
    <dgm:pt modelId="{E43AE281-B655-457B-B686-2A285247E005}" type="pres">
      <dgm:prSet presAssocID="{C9287AC5-279E-4FA1-94DF-CAEECC009EDF}" presName="middleNode" presStyleCnt="0"/>
      <dgm:spPr/>
    </dgm:pt>
    <dgm:pt modelId="{FAE9F4A7-64F4-4AA9-BE7A-809090E1C4E7}" type="pres">
      <dgm:prSet presAssocID="{C9287AC5-279E-4FA1-94DF-CAEECC009EDF}" presName="padding" presStyleLbl="node1" presStyleIdx="2" presStyleCnt="8"/>
      <dgm:spPr/>
    </dgm:pt>
    <dgm:pt modelId="{B42C5441-2602-4A2E-8326-AF69CF7D6B9F}" type="pres">
      <dgm:prSet presAssocID="{C9287AC5-279E-4FA1-94DF-CAEECC009EDF}" presName="shap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9F45551-2A12-4B4B-9ADA-67BEB849F9CE}" type="pres">
      <dgm:prSet presAssocID="{13AE48D2-C3A7-4199-8E3C-E29C146CE0DF}" presName="sibTrans" presStyleLbl="sibTrans2D1" presStyleIdx="3" presStyleCnt="7"/>
      <dgm:spPr/>
      <dgm:t>
        <a:bodyPr/>
        <a:lstStyle/>
        <a:p>
          <a:endParaRPr lang="en-SG"/>
        </a:p>
      </dgm:t>
    </dgm:pt>
    <dgm:pt modelId="{6E1EEE7A-093D-4576-93DF-22E89922F3E6}" type="pres">
      <dgm:prSet presAssocID="{BBEB83DD-E8E7-41CF-A033-3EAF05813A48}" presName="middleNode" presStyleCnt="0"/>
      <dgm:spPr/>
    </dgm:pt>
    <dgm:pt modelId="{94403853-B1A4-410E-A4E4-7339A7E6706C}" type="pres">
      <dgm:prSet presAssocID="{BBEB83DD-E8E7-41CF-A033-3EAF05813A48}" presName="padding" presStyleLbl="node1" presStyleIdx="3" presStyleCnt="8"/>
      <dgm:spPr/>
    </dgm:pt>
    <dgm:pt modelId="{92DFDF33-8325-4850-8DD6-EAA073698819}" type="pres">
      <dgm:prSet presAssocID="{BBEB83DD-E8E7-41CF-A033-3EAF05813A48}" presName="shap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DDFBAC9-9706-4A2C-A425-7A9871D64366}" type="pres">
      <dgm:prSet presAssocID="{682FAEBB-6FC3-4800-A50D-7D15D4FE0130}" presName="sibTrans" presStyleLbl="sibTrans2D1" presStyleIdx="4" presStyleCnt="7"/>
      <dgm:spPr/>
      <dgm:t>
        <a:bodyPr/>
        <a:lstStyle/>
        <a:p>
          <a:endParaRPr lang="en-SG"/>
        </a:p>
      </dgm:t>
    </dgm:pt>
    <dgm:pt modelId="{06A875FA-0D0A-4204-B049-9E5CC2BB7D00}" type="pres">
      <dgm:prSet presAssocID="{DA73A9B2-9C59-4A2A-A739-AB505CA83A0F}" presName="middleNode" presStyleCnt="0"/>
      <dgm:spPr/>
    </dgm:pt>
    <dgm:pt modelId="{398CF963-6B38-4D07-B507-4BAAF62B6E7B}" type="pres">
      <dgm:prSet presAssocID="{DA73A9B2-9C59-4A2A-A739-AB505CA83A0F}" presName="padding" presStyleLbl="node1" presStyleIdx="4" presStyleCnt="8"/>
      <dgm:spPr/>
    </dgm:pt>
    <dgm:pt modelId="{9BCA4821-23BA-48A5-8B7E-0E45E5B10682}" type="pres">
      <dgm:prSet presAssocID="{DA73A9B2-9C59-4A2A-A739-AB505CA83A0F}" presName="shap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9CB1410-230F-4509-BB3C-907620495F41}" type="pres">
      <dgm:prSet presAssocID="{18B228C3-598D-42C2-AC12-32846DE61389}" presName="sibTrans" presStyleLbl="sibTrans2D1" presStyleIdx="5" presStyleCnt="7"/>
      <dgm:spPr/>
      <dgm:t>
        <a:bodyPr/>
        <a:lstStyle/>
        <a:p>
          <a:endParaRPr lang="en-SG"/>
        </a:p>
      </dgm:t>
    </dgm:pt>
    <dgm:pt modelId="{5676249D-F503-404F-B907-455C3E5D17AA}" type="pres">
      <dgm:prSet presAssocID="{8DBF2671-D866-4D82-89BD-1362DD9A80F0}" presName="middleNode" presStyleCnt="0"/>
      <dgm:spPr/>
    </dgm:pt>
    <dgm:pt modelId="{FF886E19-2E2D-46D7-BCF9-33B07FE26FAA}" type="pres">
      <dgm:prSet presAssocID="{8DBF2671-D866-4D82-89BD-1362DD9A80F0}" presName="padding" presStyleLbl="node1" presStyleIdx="5" presStyleCnt="8"/>
      <dgm:spPr/>
    </dgm:pt>
    <dgm:pt modelId="{95B349FA-5088-4330-B69A-75ABF6690479}" type="pres">
      <dgm:prSet presAssocID="{8DBF2671-D866-4D82-89BD-1362DD9A80F0}" presName="shape" presStyleLbl="node1" presStyleIdx="6" presStyleCnt="8" custLinFactNeighborY="-232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B0F6EBC-994E-4C94-9B76-848F5FA60E6D}" type="pres">
      <dgm:prSet presAssocID="{68F668F9-A632-40E9-866B-4F69B1B3160B}" presName="sibTrans" presStyleLbl="sibTrans2D1" presStyleIdx="6" presStyleCnt="7"/>
      <dgm:spPr/>
      <dgm:t>
        <a:bodyPr/>
        <a:lstStyle/>
        <a:p>
          <a:endParaRPr lang="en-SG"/>
        </a:p>
      </dgm:t>
    </dgm:pt>
    <dgm:pt modelId="{2F482746-39BD-4BD4-AD50-2F4BCB8FEF0C}" type="pres">
      <dgm:prSet presAssocID="{17405199-205E-4DDA-BC11-0F32D1BFD3F4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1A40DA03-1DCC-46F1-9C49-34F6CB358610}" type="presOf" srcId="{17405199-205E-4DDA-BC11-0F32D1BFD3F4}" destId="{2F482746-39BD-4BD4-AD50-2F4BCB8FEF0C}" srcOrd="0" destOrd="0" presId="urn:microsoft.com/office/officeart/2005/8/layout/bProcess2"/>
    <dgm:cxn modelId="{EFDC0C16-C43D-49F8-AA9C-17B129C71DC7}" srcId="{A554AA88-6B9B-4FBB-A0FC-A5DAAC33217D}" destId="{DA73A9B2-9C59-4A2A-A739-AB505CA83A0F}" srcOrd="5" destOrd="0" parTransId="{A9BE3756-4214-4E97-A006-C36125E512C7}" sibTransId="{18B228C3-598D-42C2-AC12-32846DE61389}"/>
    <dgm:cxn modelId="{CDFDC6D9-5A04-494A-9015-32DA2C770332}" type="presOf" srcId="{7C95B9B5-44FA-44DA-B547-7C75C882E151}" destId="{50E23FC2-3781-4300-9F84-5DCC08669AC3}" srcOrd="0" destOrd="0" presId="urn:microsoft.com/office/officeart/2005/8/layout/bProcess2"/>
    <dgm:cxn modelId="{527E3A7A-1292-407C-A057-6B461FD493F2}" type="presOf" srcId="{13AE48D2-C3A7-4199-8E3C-E29C146CE0DF}" destId="{29F45551-2A12-4B4B-9ADA-67BEB849F9CE}" srcOrd="0" destOrd="0" presId="urn:microsoft.com/office/officeart/2005/8/layout/bProcess2"/>
    <dgm:cxn modelId="{1EADE1DD-5CC1-46F0-AA1B-9E5B8F2DB434}" type="presOf" srcId="{E0136E74-DB54-4B1D-821C-8DFE8E331E89}" destId="{FF5D9C82-299B-41F6-94D4-F285C29BE4B9}" srcOrd="0" destOrd="0" presId="urn:microsoft.com/office/officeart/2005/8/layout/bProcess2"/>
    <dgm:cxn modelId="{B2E06B6E-7CA2-42E3-99F5-846E52A9FC1C}" type="presOf" srcId="{F9EE2185-C876-4F74-9E02-0B3D0746BCF5}" destId="{A508D72A-A992-4D07-908A-534F255A7219}" srcOrd="0" destOrd="0" presId="urn:microsoft.com/office/officeart/2005/8/layout/bProcess2"/>
    <dgm:cxn modelId="{B32CDCCE-254A-4A33-8B1E-6B499E40E9A5}" type="presOf" srcId="{BB0DAC54-717F-48CC-8A1F-7B857624EBF6}" destId="{6CBC686F-5CE4-46B6-AEC6-1DDED010E72D}" srcOrd="0" destOrd="0" presId="urn:microsoft.com/office/officeart/2005/8/layout/bProcess2"/>
    <dgm:cxn modelId="{C80B636A-135D-449E-85BA-16EF4AC8C188}" srcId="{A554AA88-6B9B-4FBB-A0FC-A5DAAC33217D}" destId="{F9EE2185-C876-4F74-9E02-0B3D0746BCF5}" srcOrd="1" destOrd="0" parTransId="{729D4A9A-C2A6-4EFC-B379-BEAA0F9B0DE2}" sibTransId="{E0136E74-DB54-4B1D-821C-8DFE8E331E89}"/>
    <dgm:cxn modelId="{9E264E63-C532-4FFF-A37C-8713AA1784FF}" type="presOf" srcId="{BBEB83DD-E8E7-41CF-A033-3EAF05813A48}" destId="{92DFDF33-8325-4850-8DD6-EAA073698819}" srcOrd="0" destOrd="0" presId="urn:microsoft.com/office/officeart/2005/8/layout/bProcess2"/>
    <dgm:cxn modelId="{46C6BBFC-2841-4AB2-A230-44A605FC02FD}" srcId="{A554AA88-6B9B-4FBB-A0FC-A5DAAC33217D}" destId="{BB0DAC54-717F-48CC-8A1F-7B857624EBF6}" srcOrd="0" destOrd="0" parTransId="{E7293E90-A4BD-4627-8F74-20167C72F5B1}" sibTransId="{7C95B9B5-44FA-44DA-B547-7C75C882E151}"/>
    <dgm:cxn modelId="{11A47E9E-5038-4E58-A62B-474B54B80D1A}" type="presOf" srcId="{18B228C3-598D-42C2-AC12-32846DE61389}" destId="{D9CB1410-230F-4509-BB3C-907620495F41}" srcOrd="0" destOrd="0" presId="urn:microsoft.com/office/officeart/2005/8/layout/bProcess2"/>
    <dgm:cxn modelId="{DD70E1C9-74E9-48E5-BFC2-7075AB4448DD}" type="presOf" srcId="{8DBF2671-D866-4D82-89BD-1362DD9A80F0}" destId="{95B349FA-5088-4330-B69A-75ABF6690479}" srcOrd="0" destOrd="0" presId="urn:microsoft.com/office/officeart/2005/8/layout/bProcess2"/>
    <dgm:cxn modelId="{8DDC65C5-2416-4A4B-9011-804959C53528}" srcId="{A554AA88-6B9B-4FBB-A0FC-A5DAAC33217D}" destId="{17405199-205E-4DDA-BC11-0F32D1BFD3F4}" srcOrd="7" destOrd="0" parTransId="{56A181C8-0E71-4002-822D-9B158EBDEDC1}" sibTransId="{BBE45A53-A7BE-4716-B885-03ED704CE414}"/>
    <dgm:cxn modelId="{FDA37242-47F2-40B7-AAD6-320AD7504922}" srcId="{A554AA88-6B9B-4FBB-A0FC-A5DAAC33217D}" destId="{DEDAD25A-054A-4643-AEEF-46FB91DF1226}" srcOrd="2" destOrd="0" parTransId="{E9697179-AD54-4E88-A1C4-3285320D1369}" sibTransId="{BF7EBC9F-EEBF-441C-86CC-D09BD995131E}"/>
    <dgm:cxn modelId="{C4218A23-6A37-46B2-8896-4DB8FF13FA21}" type="presOf" srcId="{BF7EBC9F-EEBF-441C-86CC-D09BD995131E}" destId="{FA4D8A57-3F45-4299-9A88-37878C71A59D}" srcOrd="0" destOrd="0" presId="urn:microsoft.com/office/officeart/2005/8/layout/bProcess2"/>
    <dgm:cxn modelId="{942F5E83-66F5-435C-BC40-79AC2969BFA6}" type="presOf" srcId="{A554AA88-6B9B-4FBB-A0FC-A5DAAC33217D}" destId="{C8D91F75-D284-4424-8291-C9EFA839BFA4}" srcOrd="0" destOrd="0" presId="urn:microsoft.com/office/officeart/2005/8/layout/bProcess2"/>
    <dgm:cxn modelId="{5F61D473-4142-4467-A6DF-0FFC4E86A851}" type="presOf" srcId="{DA73A9B2-9C59-4A2A-A739-AB505CA83A0F}" destId="{9BCA4821-23BA-48A5-8B7E-0E45E5B10682}" srcOrd="0" destOrd="0" presId="urn:microsoft.com/office/officeart/2005/8/layout/bProcess2"/>
    <dgm:cxn modelId="{F947B272-F103-4BD6-B662-E3D0D373F68B}" type="presOf" srcId="{68F668F9-A632-40E9-866B-4F69B1B3160B}" destId="{BB0F6EBC-994E-4C94-9B76-848F5FA60E6D}" srcOrd="0" destOrd="0" presId="urn:microsoft.com/office/officeart/2005/8/layout/bProcess2"/>
    <dgm:cxn modelId="{8C852E48-2999-4BA8-9FAA-CF052A0D20AF}" type="presOf" srcId="{682FAEBB-6FC3-4800-A50D-7D15D4FE0130}" destId="{EDDFBAC9-9706-4A2C-A425-7A9871D64366}" srcOrd="0" destOrd="0" presId="urn:microsoft.com/office/officeart/2005/8/layout/bProcess2"/>
    <dgm:cxn modelId="{437B159E-6736-4D52-80F7-13679B27E5D7}" type="presOf" srcId="{DEDAD25A-054A-4643-AEEF-46FB91DF1226}" destId="{21D28F07-4DEC-452B-8DD0-0983E823A626}" srcOrd="0" destOrd="0" presId="urn:microsoft.com/office/officeart/2005/8/layout/bProcess2"/>
    <dgm:cxn modelId="{90F12414-3DAB-4534-81F1-669B0F687A07}" type="presOf" srcId="{C9287AC5-279E-4FA1-94DF-CAEECC009EDF}" destId="{B42C5441-2602-4A2E-8326-AF69CF7D6B9F}" srcOrd="0" destOrd="0" presId="urn:microsoft.com/office/officeart/2005/8/layout/bProcess2"/>
    <dgm:cxn modelId="{7F06065A-E431-4BA2-AF43-F29959C584AB}" srcId="{A554AA88-6B9B-4FBB-A0FC-A5DAAC33217D}" destId="{8DBF2671-D866-4D82-89BD-1362DD9A80F0}" srcOrd="6" destOrd="0" parTransId="{85880909-AC6B-4C39-85B3-3A7F2C110B92}" sibTransId="{68F668F9-A632-40E9-866B-4F69B1B3160B}"/>
    <dgm:cxn modelId="{483D877D-EED9-4326-95E6-BECA4FF328A2}" srcId="{A554AA88-6B9B-4FBB-A0FC-A5DAAC33217D}" destId="{BBEB83DD-E8E7-41CF-A033-3EAF05813A48}" srcOrd="4" destOrd="0" parTransId="{DB4860DD-CEFC-407A-AB02-3461FE79B135}" sibTransId="{682FAEBB-6FC3-4800-A50D-7D15D4FE0130}"/>
    <dgm:cxn modelId="{068D2E12-8B31-44D0-86CB-30C8CF5684BF}" srcId="{A554AA88-6B9B-4FBB-A0FC-A5DAAC33217D}" destId="{C9287AC5-279E-4FA1-94DF-CAEECC009EDF}" srcOrd="3" destOrd="0" parTransId="{8E9C4429-4CC9-49EA-B8DA-A40B6A910A73}" sibTransId="{13AE48D2-C3A7-4199-8E3C-E29C146CE0DF}"/>
    <dgm:cxn modelId="{664F6851-7590-4E28-8389-29B1B267E651}" type="presParOf" srcId="{C8D91F75-D284-4424-8291-C9EFA839BFA4}" destId="{6CBC686F-5CE4-46B6-AEC6-1DDED010E72D}" srcOrd="0" destOrd="0" presId="urn:microsoft.com/office/officeart/2005/8/layout/bProcess2"/>
    <dgm:cxn modelId="{B7A8611C-E8BD-4D51-9E8C-D922B2ED549E}" type="presParOf" srcId="{C8D91F75-D284-4424-8291-C9EFA839BFA4}" destId="{50E23FC2-3781-4300-9F84-5DCC08669AC3}" srcOrd="1" destOrd="0" presId="urn:microsoft.com/office/officeart/2005/8/layout/bProcess2"/>
    <dgm:cxn modelId="{B8B9586E-BC29-4349-8381-15A1FE8C6238}" type="presParOf" srcId="{C8D91F75-D284-4424-8291-C9EFA839BFA4}" destId="{2D3C1CEB-BE1D-4B6A-BA7F-7EAE7BBA8C9B}" srcOrd="2" destOrd="0" presId="urn:microsoft.com/office/officeart/2005/8/layout/bProcess2"/>
    <dgm:cxn modelId="{9E8DE572-70CF-4DD4-AEA4-3CFA8443A27A}" type="presParOf" srcId="{2D3C1CEB-BE1D-4B6A-BA7F-7EAE7BBA8C9B}" destId="{868969FB-D51C-4B61-AB51-9C2F2132DCAE}" srcOrd="0" destOrd="0" presId="urn:microsoft.com/office/officeart/2005/8/layout/bProcess2"/>
    <dgm:cxn modelId="{B5C66F2C-6834-4E68-A8A6-ABD43DB278D7}" type="presParOf" srcId="{2D3C1CEB-BE1D-4B6A-BA7F-7EAE7BBA8C9B}" destId="{A508D72A-A992-4D07-908A-534F255A7219}" srcOrd="1" destOrd="0" presId="urn:microsoft.com/office/officeart/2005/8/layout/bProcess2"/>
    <dgm:cxn modelId="{F53D393D-0DE5-4DBE-BA7F-F9E6F3B0D807}" type="presParOf" srcId="{C8D91F75-D284-4424-8291-C9EFA839BFA4}" destId="{FF5D9C82-299B-41F6-94D4-F285C29BE4B9}" srcOrd="3" destOrd="0" presId="urn:microsoft.com/office/officeart/2005/8/layout/bProcess2"/>
    <dgm:cxn modelId="{93F93ED2-4893-408E-A28A-5BF0A68D78AC}" type="presParOf" srcId="{C8D91F75-D284-4424-8291-C9EFA839BFA4}" destId="{A5A1AD46-1746-4764-BEF4-A75ED037425C}" srcOrd="4" destOrd="0" presId="urn:microsoft.com/office/officeart/2005/8/layout/bProcess2"/>
    <dgm:cxn modelId="{FC21833D-8819-42D1-9EE2-1A0F737842E9}" type="presParOf" srcId="{A5A1AD46-1746-4764-BEF4-A75ED037425C}" destId="{E8C75BC1-8D06-4D37-97DD-D080CF4F6B96}" srcOrd="0" destOrd="0" presId="urn:microsoft.com/office/officeart/2005/8/layout/bProcess2"/>
    <dgm:cxn modelId="{C4EDECB6-B2F3-4325-83BF-42FB279CF6F8}" type="presParOf" srcId="{A5A1AD46-1746-4764-BEF4-A75ED037425C}" destId="{21D28F07-4DEC-452B-8DD0-0983E823A626}" srcOrd="1" destOrd="0" presId="urn:microsoft.com/office/officeart/2005/8/layout/bProcess2"/>
    <dgm:cxn modelId="{36EA3210-0354-446F-8A55-99D79F2300BC}" type="presParOf" srcId="{C8D91F75-D284-4424-8291-C9EFA839BFA4}" destId="{FA4D8A57-3F45-4299-9A88-37878C71A59D}" srcOrd="5" destOrd="0" presId="urn:microsoft.com/office/officeart/2005/8/layout/bProcess2"/>
    <dgm:cxn modelId="{FC244D12-40AB-4E09-A086-C16F8DCE5C88}" type="presParOf" srcId="{C8D91F75-D284-4424-8291-C9EFA839BFA4}" destId="{E43AE281-B655-457B-B686-2A285247E005}" srcOrd="6" destOrd="0" presId="urn:microsoft.com/office/officeart/2005/8/layout/bProcess2"/>
    <dgm:cxn modelId="{660CB3F0-7449-459F-A9C4-EE24147F8CD8}" type="presParOf" srcId="{E43AE281-B655-457B-B686-2A285247E005}" destId="{FAE9F4A7-64F4-4AA9-BE7A-809090E1C4E7}" srcOrd="0" destOrd="0" presId="urn:microsoft.com/office/officeart/2005/8/layout/bProcess2"/>
    <dgm:cxn modelId="{460E345F-E795-4941-A604-DBDF01B01AA4}" type="presParOf" srcId="{E43AE281-B655-457B-B686-2A285247E005}" destId="{B42C5441-2602-4A2E-8326-AF69CF7D6B9F}" srcOrd="1" destOrd="0" presId="urn:microsoft.com/office/officeart/2005/8/layout/bProcess2"/>
    <dgm:cxn modelId="{99C4A276-A9D0-4D73-AFB1-F538CA73B1F7}" type="presParOf" srcId="{C8D91F75-D284-4424-8291-C9EFA839BFA4}" destId="{29F45551-2A12-4B4B-9ADA-67BEB849F9CE}" srcOrd="7" destOrd="0" presId="urn:microsoft.com/office/officeart/2005/8/layout/bProcess2"/>
    <dgm:cxn modelId="{98B740BA-4C98-41C9-8345-042DD28DCAE3}" type="presParOf" srcId="{C8D91F75-D284-4424-8291-C9EFA839BFA4}" destId="{6E1EEE7A-093D-4576-93DF-22E89922F3E6}" srcOrd="8" destOrd="0" presId="urn:microsoft.com/office/officeart/2005/8/layout/bProcess2"/>
    <dgm:cxn modelId="{526987CE-7C4D-40AC-B531-863F99F4CB21}" type="presParOf" srcId="{6E1EEE7A-093D-4576-93DF-22E89922F3E6}" destId="{94403853-B1A4-410E-A4E4-7339A7E6706C}" srcOrd="0" destOrd="0" presId="urn:microsoft.com/office/officeart/2005/8/layout/bProcess2"/>
    <dgm:cxn modelId="{B51551AC-D87D-4272-A2A6-9ADD031A7944}" type="presParOf" srcId="{6E1EEE7A-093D-4576-93DF-22E89922F3E6}" destId="{92DFDF33-8325-4850-8DD6-EAA073698819}" srcOrd="1" destOrd="0" presId="urn:microsoft.com/office/officeart/2005/8/layout/bProcess2"/>
    <dgm:cxn modelId="{AEF71848-2508-4B1F-A04D-EC164117CE17}" type="presParOf" srcId="{C8D91F75-D284-4424-8291-C9EFA839BFA4}" destId="{EDDFBAC9-9706-4A2C-A425-7A9871D64366}" srcOrd="9" destOrd="0" presId="urn:microsoft.com/office/officeart/2005/8/layout/bProcess2"/>
    <dgm:cxn modelId="{0F9D2BCA-4549-4AE6-BE6B-BEDF670EC473}" type="presParOf" srcId="{C8D91F75-D284-4424-8291-C9EFA839BFA4}" destId="{06A875FA-0D0A-4204-B049-9E5CC2BB7D00}" srcOrd="10" destOrd="0" presId="urn:microsoft.com/office/officeart/2005/8/layout/bProcess2"/>
    <dgm:cxn modelId="{A46EBD94-978C-4BB0-9B37-AE8A91CEC509}" type="presParOf" srcId="{06A875FA-0D0A-4204-B049-9E5CC2BB7D00}" destId="{398CF963-6B38-4D07-B507-4BAAF62B6E7B}" srcOrd="0" destOrd="0" presId="urn:microsoft.com/office/officeart/2005/8/layout/bProcess2"/>
    <dgm:cxn modelId="{FD5E91DA-8790-4DF5-82A1-949613D99261}" type="presParOf" srcId="{06A875FA-0D0A-4204-B049-9E5CC2BB7D00}" destId="{9BCA4821-23BA-48A5-8B7E-0E45E5B10682}" srcOrd="1" destOrd="0" presId="urn:microsoft.com/office/officeart/2005/8/layout/bProcess2"/>
    <dgm:cxn modelId="{5B3965E7-5E27-4B4D-8DCB-286E52F8EE02}" type="presParOf" srcId="{C8D91F75-D284-4424-8291-C9EFA839BFA4}" destId="{D9CB1410-230F-4509-BB3C-907620495F41}" srcOrd="11" destOrd="0" presId="urn:microsoft.com/office/officeart/2005/8/layout/bProcess2"/>
    <dgm:cxn modelId="{96B70768-56F4-4C85-A525-8A496A4A74BC}" type="presParOf" srcId="{C8D91F75-D284-4424-8291-C9EFA839BFA4}" destId="{5676249D-F503-404F-B907-455C3E5D17AA}" srcOrd="12" destOrd="0" presId="urn:microsoft.com/office/officeart/2005/8/layout/bProcess2"/>
    <dgm:cxn modelId="{2D780F74-115D-4E54-9BE1-2EAD26CD97E4}" type="presParOf" srcId="{5676249D-F503-404F-B907-455C3E5D17AA}" destId="{FF886E19-2E2D-46D7-BCF9-33B07FE26FAA}" srcOrd="0" destOrd="0" presId="urn:microsoft.com/office/officeart/2005/8/layout/bProcess2"/>
    <dgm:cxn modelId="{964D180A-D514-4467-A4EB-A76544A4ADBA}" type="presParOf" srcId="{5676249D-F503-404F-B907-455C3E5D17AA}" destId="{95B349FA-5088-4330-B69A-75ABF6690479}" srcOrd="1" destOrd="0" presId="urn:microsoft.com/office/officeart/2005/8/layout/bProcess2"/>
    <dgm:cxn modelId="{EAC4C460-9BB2-4C00-9480-6F0197F3B992}" type="presParOf" srcId="{C8D91F75-D284-4424-8291-C9EFA839BFA4}" destId="{BB0F6EBC-994E-4C94-9B76-848F5FA60E6D}" srcOrd="13" destOrd="0" presId="urn:microsoft.com/office/officeart/2005/8/layout/bProcess2"/>
    <dgm:cxn modelId="{E3CD0DD4-C8A8-4728-B112-1F9156F299BC}" type="presParOf" srcId="{C8D91F75-D284-4424-8291-C9EFA839BFA4}" destId="{2F482746-39BD-4BD4-AD50-2F4BCB8FEF0C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6C1103-BFC0-4445-9A40-89071F168798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SG"/>
        </a:p>
      </dgm:t>
    </dgm:pt>
    <dgm:pt modelId="{793BE8BB-8F64-4027-975A-D39237E0AB25}">
      <dgm:prSet phldrT="[Text]"/>
      <dgm:spPr/>
      <dgm:t>
        <a:bodyPr/>
        <a:lstStyle/>
        <a:p>
          <a:r>
            <a:rPr lang="en-SG" dirty="0" smtClean="0"/>
            <a:t>Convert all text to lowercase</a:t>
          </a:r>
          <a:endParaRPr lang="en-SG" dirty="0"/>
        </a:p>
      </dgm:t>
    </dgm:pt>
    <dgm:pt modelId="{40F73075-96EF-46A6-B77C-5BEBB8444F66}" type="parTrans" cxnId="{BD75E69D-0E61-46C6-99A2-6907649DF806}">
      <dgm:prSet/>
      <dgm:spPr/>
      <dgm:t>
        <a:bodyPr/>
        <a:lstStyle/>
        <a:p>
          <a:endParaRPr lang="en-SG"/>
        </a:p>
      </dgm:t>
    </dgm:pt>
    <dgm:pt modelId="{E1A86186-6819-4078-B07A-9A624C930739}" type="sibTrans" cxnId="{BD75E69D-0E61-46C6-99A2-6907649DF806}">
      <dgm:prSet/>
      <dgm:spPr/>
      <dgm:t>
        <a:bodyPr/>
        <a:lstStyle/>
        <a:p>
          <a:endParaRPr lang="en-SG"/>
        </a:p>
      </dgm:t>
    </dgm:pt>
    <dgm:pt modelId="{132B6F70-8CF0-4021-B17D-82923D2BB0DA}">
      <dgm:prSet phldrT="[Text]"/>
      <dgm:spPr/>
      <dgm:t>
        <a:bodyPr/>
        <a:lstStyle/>
        <a:p>
          <a:r>
            <a:rPr lang="en-SG" dirty="0" smtClean="0"/>
            <a:t>Convert double spacing to single spacing</a:t>
          </a:r>
          <a:endParaRPr lang="en-SG" dirty="0"/>
        </a:p>
      </dgm:t>
    </dgm:pt>
    <dgm:pt modelId="{57120B80-1F1D-4E76-91A1-7668A5F446FE}" type="parTrans" cxnId="{E8C0A58D-79AE-4304-95D5-1A96FBEA9893}">
      <dgm:prSet/>
      <dgm:spPr/>
      <dgm:t>
        <a:bodyPr/>
        <a:lstStyle/>
        <a:p>
          <a:endParaRPr lang="en-SG"/>
        </a:p>
      </dgm:t>
    </dgm:pt>
    <dgm:pt modelId="{48876D76-2FDB-42B5-9478-A3BB2584137A}" type="sibTrans" cxnId="{E8C0A58D-79AE-4304-95D5-1A96FBEA9893}">
      <dgm:prSet/>
      <dgm:spPr/>
      <dgm:t>
        <a:bodyPr/>
        <a:lstStyle/>
        <a:p>
          <a:endParaRPr lang="en-SG"/>
        </a:p>
      </dgm:t>
    </dgm:pt>
    <dgm:pt modelId="{B6F38A7F-6A51-4BEA-AD34-0FF9CEBDAA24}">
      <dgm:prSet phldrT="[Text]"/>
      <dgm:spPr/>
      <dgm:t>
        <a:bodyPr/>
        <a:lstStyle/>
        <a:p>
          <a:r>
            <a:rPr lang="en-SG" dirty="0" smtClean="0"/>
            <a:t>Text Cleaning</a:t>
          </a:r>
          <a:endParaRPr lang="en-SG" dirty="0"/>
        </a:p>
      </dgm:t>
    </dgm:pt>
    <dgm:pt modelId="{84C82EAD-7D9F-43D1-AD88-60BC0F453C3D}" type="parTrans" cxnId="{BC9FA0B7-5F9D-403A-849C-D570DA8F71D3}">
      <dgm:prSet/>
      <dgm:spPr/>
      <dgm:t>
        <a:bodyPr/>
        <a:lstStyle/>
        <a:p>
          <a:endParaRPr lang="en-SG"/>
        </a:p>
      </dgm:t>
    </dgm:pt>
    <dgm:pt modelId="{B1CD1250-D135-4CBA-BFF8-6CF011C1D374}" type="sibTrans" cxnId="{BC9FA0B7-5F9D-403A-849C-D570DA8F71D3}">
      <dgm:prSet/>
      <dgm:spPr/>
      <dgm:t>
        <a:bodyPr/>
        <a:lstStyle/>
        <a:p>
          <a:endParaRPr lang="en-SG"/>
        </a:p>
      </dgm:t>
    </dgm:pt>
    <dgm:pt modelId="{2CC44DDF-0E62-4378-A7F2-4A88103ADC30}" type="pres">
      <dgm:prSet presAssocID="{696C1103-BFC0-4445-9A40-89071F1687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BEDBAC0F-0785-44BE-BFB0-1A047B4373FC}" type="pres">
      <dgm:prSet presAssocID="{B6F38A7F-6A51-4BEA-AD34-0FF9CEBDAA24}" presName="root" presStyleCnt="0"/>
      <dgm:spPr/>
    </dgm:pt>
    <dgm:pt modelId="{EF453F19-5386-443D-B3F1-654DF708FBA1}" type="pres">
      <dgm:prSet presAssocID="{B6F38A7F-6A51-4BEA-AD34-0FF9CEBDAA24}" presName="rootComposite" presStyleCnt="0"/>
      <dgm:spPr/>
    </dgm:pt>
    <dgm:pt modelId="{7735C3F6-7B51-4806-BDBB-7714B8A9BD55}" type="pres">
      <dgm:prSet presAssocID="{B6F38A7F-6A51-4BEA-AD34-0FF9CEBDAA24}" presName="rootText" presStyleLbl="node1" presStyleIdx="0" presStyleCnt="1"/>
      <dgm:spPr/>
      <dgm:t>
        <a:bodyPr/>
        <a:lstStyle/>
        <a:p>
          <a:endParaRPr lang="en-SG"/>
        </a:p>
      </dgm:t>
    </dgm:pt>
    <dgm:pt modelId="{64BC326E-B738-492A-8B59-84C814832476}" type="pres">
      <dgm:prSet presAssocID="{B6F38A7F-6A51-4BEA-AD34-0FF9CEBDAA24}" presName="rootConnector" presStyleLbl="node1" presStyleIdx="0" presStyleCnt="1"/>
      <dgm:spPr/>
      <dgm:t>
        <a:bodyPr/>
        <a:lstStyle/>
        <a:p>
          <a:endParaRPr lang="en-SG"/>
        </a:p>
      </dgm:t>
    </dgm:pt>
    <dgm:pt modelId="{AFC45799-E78B-42DE-AC43-C78111882E5F}" type="pres">
      <dgm:prSet presAssocID="{B6F38A7F-6A51-4BEA-AD34-0FF9CEBDAA24}" presName="childShape" presStyleCnt="0"/>
      <dgm:spPr/>
    </dgm:pt>
    <dgm:pt modelId="{B1DA2833-9D02-4FE6-A460-A9D2F0E0DDEC}" type="pres">
      <dgm:prSet presAssocID="{40F73075-96EF-46A6-B77C-5BEBB8444F66}" presName="Name13" presStyleLbl="parChTrans1D2" presStyleIdx="0" presStyleCnt="2"/>
      <dgm:spPr/>
      <dgm:t>
        <a:bodyPr/>
        <a:lstStyle/>
        <a:p>
          <a:endParaRPr lang="en-SG"/>
        </a:p>
      </dgm:t>
    </dgm:pt>
    <dgm:pt modelId="{AF204048-C309-42AC-A64C-6433306EC1A3}" type="pres">
      <dgm:prSet presAssocID="{793BE8BB-8F64-4027-975A-D39237E0AB2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39CB836-0A15-4964-A42B-9F1555DDE893}" type="pres">
      <dgm:prSet presAssocID="{57120B80-1F1D-4E76-91A1-7668A5F446FE}" presName="Name13" presStyleLbl="parChTrans1D2" presStyleIdx="1" presStyleCnt="2"/>
      <dgm:spPr/>
      <dgm:t>
        <a:bodyPr/>
        <a:lstStyle/>
        <a:p>
          <a:endParaRPr lang="en-SG"/>
        </a:p>
      </dgm:t>
    </dgm:pt>
    <dgm:pt modelId="{682ADA85-6739-4AA7-93EB-3276463A8409}" type="pres">
      <dgm:prSet presAssocID="{132B6F70-8CF0-4021-B17D-82923D2BB0D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66ECC6B7-2CF9-4A88-AE42-4117AD83C252}" type="presOf" srcId="{793BE8BB-8F64-4027-975A-D39237E0AB25}" destId="{AF204048-C309-42AC-A64C-6433306EC1A3}" srcOrd="0" destOrd="0" presId="urn:microsoft.com/office/officeart/2005/8/layout/hierarchy3"/>
    <dgm:cxn modelId="{1F253500-909B-4CBF-B86F-C8B2E4F4EABC}" type="presOf" srcId="{40F73075-96EF-46A6-B77C-5BEBB8444F66}" destId="{B1DA2833-9D02-4FE6-A460-A9D2F0E0DDEC}" srcOrd="0" destOrd="0" presId="urn:microsoft.com/office/officeart/2005/8/layout/hierarchy3"/>
    <dgm:cxn modelId="{A74CBA28-AAC5-4A14-A549-38B5C9E7D629}" type="presOf" srcId="{132B6F70-8CF0-4021-B17D-82923D2BB0DA}" destId="{682ADA85-6739-4AA7-93EB-3276463A8409}" srcOrd="0" destOrd="0" presId="urn:microsoft.com/office/officeart/2005/8/layout/hierarchy3"/>
    <dgm:cxn modelId="{E8C0A58D-79AE-4304-95D5-1A96FBEA9893}" srcId="{B6F38A7F-6A51-4BEA-AD34-0FF9CEBDAA24}" destId="{132B6F70-8CF0-4021-B17D-82923D2BB0DA}" srcOrd="1" destOrd="0" parTransId="{57120B80-1F1D-4E76-91A1-7668A5F446FE}" sibTransId="{48876D76-2FDB-42B5-9478-A3BB2584137A}"/>
    <dgm:cxn modelId="{D0937C8D-58A0-48F1-BA05-816DF5F4E18F}" type="presOf" srcId="{696C1103-BFC0-4445-9A40-89071F168798}" destId="{2CC44DDF-0E62-4378-A7F2-4A88103ADC30}" srcOrd="0" destOrd="0" presId="urn:microsoft.com/office/officeart/2005/8/layout/hierarchy3"/>
    <dgm:cxn modelId="{CE95B2E3-F7D7-428B-AD90-F65AE1B1B3A5}" type="presOf" srcId="{57120B80-1F1D-4E76-91A1-7668A5F446FE}" destId="{C39CB836-0A15-4964-A42B-9F1555DDE893}" srcOrd="0" destOrd="0" presId="urn:microsoft.com/office/officeart/2005/8/layout/hierarchy3"/>
    <dgm:cxn modelId="{5BDA1434-5148-4F99-9867-77DE93ABA3F3}" type="presOf" srcId="{B6F38A7F-6A51-4BEA-AD34-0FF9CEBDAA24}" destId="{7735C3F6-7B51-4806-BDBB-7714B8A9BD55}" srcOrd="0" destOrd="0" presId="urn:microsoft.com/office/officeart/2005/8/layout/hierarchy3"/>
    <dgm:cxn modelId="{BC9FA0B7-5F9D-403A-849C-D570DA8F71D3}" srcId="{696C1103-BFC0-4445-9A40-89071F168798}" destId="{B6F38A7F-6A51-4BEA-AD34-0FF9CEBDAA24}" srcOrd="0" destOrd="0" parTransId="{84C82EAD-7D9F-43D1-AD88-60BC0F453C3D}" sibTransId="{B1CD1250-D135-4CBA-BFF8-6CF011C1D374}"/>
    <dgm:cxn modelId="{BD75E69D-0E61-46C6-99A2-6907649DF806}" srcId="{B6F38A7F-6A51-4BEA-AD34-0FF9CEBDAA24}" destId="{793BE8BB-8F64-4027-975A-D39237E0AB25}" srcOrd="0" destOrd="0" parTransId="{40F73075-96EF-46A6-B77C-5BEBB8444F66}" sibTransId="{E1A86186-6819-4078-B07A-9A624C930739}"/>
    <dgm:cxn modelId="{A4E124B5-7E9E-4292-9046-354114E26EB6}" type="presOf" srcId="{B6F38A7F-6A51-4BEA-AD34-0FF9CEBDAA24}" destId="{64BC326E-B738-492A-8B59-84C814832476}" srcOrd="1" destOrd="0" presId="urn:microsoft.com/office/officeart/2005/8/layout/hierarchy3"/>
    <dgm:cxn modelId="{08E09B05-6E32-4C31-A0D5-7CDC9724165F}" type="presParOf" srcId="{2CC44DDF-0E62-4378-A7F2-4A88103ADC30}" destId="{BEDBAC0F-0785-44BE-BFB0-1A047B4373FC}" srcOrd="0" destOrd="0" presId="urn:microsoft.com/office/officeart/2005/8/layout/hierarchy3"/>
    <dgm:cxn modelId="{CE4F02B1-894E-4E82-BD10-BB5203F4A42F}" type="presParOf" srcId="{BEDBAC0F-0785-44BE-BFB0-1A047B4373FC}" destId="{EF453F19-5386-443D-B3F1-654DF708FBA1}" srcOrd="0" destOrd="0" presId="urn:microsoft.com/office/officeart/2005/8/layout/hierarchy3"/>
    <dgm:cxn modelId="{7337A411-DDAD-4C54-9061-C218CFE11825}" type="presParOf" srcId="{EF453F19-5386-443D-B3F1-654DF708FBA1}" destId="{7735C3F6-7B51-4806-BDBB-7714B8A9BD55}" srcOrd="0" destOrd="0" presId="urn:microsoft.com/office/officeart/2005/8/layout/hierarchy3"/>
    <dgm:cxn modelId="{779E52F3-93A7-440A-80F0-F983D814EA57}" type="presParOf" srcId="{EF453F19-5386-443D-B3F1-654DF708FBA1}" destId="{64BC326E-B738-492A-8B59-84C814832476}" srcOrd="1" destOrd="0" presId="urn:microsoft.com/office/officeart/2005/8/layout/hierarchy3"/>
    <dgm:cxn modelId="{5B8DDD3E-9E8E-4E0C-8AA1-FF656B15404C}" type="presParOf" srcId="{BEDBAC0F-0785-44BE-BFB0-1A047B4373FC}" destId="{AFC45799-E78B-42DE-AC43-C78111882E5F}" srcOrd="1" destOrd="0" presId="urn:microsoft.com/office/officeart/2005/8/layout/hierarchy3"/>
    <dgm:cxn modelId="{6F6E29F1-32EB-41AD-9C98-1B4E51E4F5A7}" type="presParOf" srcId="{AFC45799-E78B-42DE-AC43-C78111882E5F}" destId="{B1DA2833-9D02-4FE6-A460-A9D2F0E0DDEC}" srcOrd="0" destOrd="0" presId="urn:microsoft.com/office/officeart/2005/8/layout/hierarchy3"/>
    <dgm:cxn modelId="{2AFCEA48-CBF7-4971-8BE3-67F16C62297F}" type="presParOf" srcId="{AFC45799-E78B-42DE-AC43-C78111882E5F}" destId="{AF204048-C309-42AC-A64C-6433306EC1A3}" srcOrd="1" destOrd="0" presId="urn:microsoft.com/office/officeart/2005/8/layout/hierarchy3"/>
    <dgm:cxn modelId="{CA34DB88-94E5-4FFE-804E-83A59079D239}" type="presParOf" srcId="{AFC45799-E78B-42DE-AC43-C78111882E5F}" destId="{C39CB836-0A15-4964-A42B-9F1555DDE893}" srcOrd="2" destOrd="0" presId="urn:microsoft.com/office/officeart/2005/8/layout/hierarchy3"/>
    <dgm:cxn modelId="{11163B93-25BD-481D-A058-C202AA7652E2}" type="presParOf" srcId="{AFC45799-E78B-42DE-AC43-C78111882E5F}" destId="{682ADA85-6739-4AA7-93EB-3276463A840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AC16DE-9FF9-47C7-AA9F-05E8F224E30B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2879839E-F27F-4127-9B10-FD65528B08E0}">
      <dgm:prSet phldrT="[Text]"/>
      <dgm:spPr/>
      <dgm:t>
        <a:bodyPr/>
        <a:lstStyle/>
        <a:p>
          <a:r>
            <a:rPr lang="en-SG" dirty="0" smtClean="0"/>
            <a:t>Remove irrelevant words</a:t>
          </a:r>
          <a:endParaRPr lang="en-SG" dirty="0"/>
        </a:p>
      </dgm:t>
    </dgm:pt>
    <dgm:pt modelId="{39FC36CC-5D70-48F1-ACA0-815167DA66DC}" type="parTrans" cxnId="{CB07E16A-9232-4B3F-936B-567D184EAC08}">
      <dgm:prSet/>
      <dgm:spPr/>
      <dgm:t>
        <a:bodyPr/>
        <a:lstStyle/>
        <a:p>
          <a:endParaRPr lang="en-SG"/>
        </a:p>
      </dgm:t>
    </dgm:pt>
    <dgm:pt modelId="{338C35A7-635C-4D65-8418-5C68906FB802}" type="sibTrans" cxnId="{CB07E16A-9232-4B3F-936B-567D184EAC08}">
      <dgm:prSet/>
      <dgm:spPr/>
      <dgm:t>
        <a:bodyPr/>
        <a:lstStyle/>
        <a:p>
          <a:endParaRPr lang="en-SG"/>
        </a:p>
      </dgm:t>
    </dgm:pt>
    <dgm:pt modelId="{F5FD6F50-79FE-48C8-A394-8774FCEDB5FA}">
      <dgm:prSet phldrT="[Text]"/>
      <dgm:spPr/>
      <dgm:t>
        <a:bodyPr/>
        <a:lstStyle/>
        <a:p>
          <a:r>
            <a:rPr lang="en-SG" dirty="0" smtClean="0"/>
            <a:t>Remove \n\r</a:t>
          </a:r>
          <a:endParaRPr lang="en-SG" dirty="0"/>
        </a:p>
      </dgm:t>
    </dgm:pt>
    <dgm:pt modelId="{C844DD89-F9FF-4F19-8EC5-203D4B89D0C5}" type="parTrans" cxnId="{103DBF2B-3635-48B8-9F6D-FC3DC792B6F1}">
      <dgm:prSet/>
      <dgm:spPr/>
      <dgm:t>
        <a:bodyPr/>
        <a:lstStyle/>
        <a:p>
          <a:endParaRPr lang="en-SG"/>
        </a:p>
      </dgm:t>
    </dgm:pt>
    <dgm:pt modelId="{997A8823-1292-4F14-9D25-BA293C079BD3}" type="sibTrans" cxnId="{103DBF2B-3635-48B8-9F6D-FC3DC792B6F1}">
      <dgm:prSet/>
      <dgm:spPr/>
      <dgm:t>
        <a:bodyPr/>
        <a:lstStyle/>
        <a:p>
          <a:endParaRPr lang="en-SG"/>
        </a:p>
      </dgm:t>
    </dgm:pt>
    <dgm:pt modelId="{6426A6C5-F2F8-46FA-8D62-4C241E873021}">
      <dgm:prSet phldrT="[Text]"/>
      <dgm:spPr/>
      <dgm:t>
        <a:bodyPr/>
        <a:lstStyle/>
        <a:p>
          <a:r>
            <a:rPr lang="en-SG" dirty="0" smtClean="0"/>
            <a:t>Filtered Text Data</a:t>
          </a:r>
          <a:endParaRPr lang="en-SG" dirty="0"/>
        </a:p>
      </dgm:t>
    </dgm:pt>
    <dgm:pt modelId="{0E09C453-6763-4C66-9C63-5170CDF817B5}" type="parTrans" cxnId="{85B42F28-57CA-47E2-AE65-5BC333300763}">
      <dgm:prSet/>
      <dgm:spPr/>
      <dgm:t>
        <a:bodyPr/>
        <a:lstStyle/>
        <a:p>
          <a:endParaRPr lang="en-SG"/>
        </a:p>
      </dgm:t>
    </dgm:pt>
    <dgm:pt modelId="{0CD8A8A8-FC8E-41EF-9E2F-46C3C9BD7574}" type="sibTrans" cxnId="{85B42F28-57CA-47E2-AE65-5BC333300763}">
      <dgm:prSet/>
      <dgm:spPr/>
      <dgm:t>
        <a:bodyPr/>
        <a:lstStyle/>
        <a:p>
          <a:endParaRPr lang="en-SG"/>
        </a:p>
      </dgm:t>
    </dgm:pt>
    <dgm:pt modelId="{A5A231EC-3E0A-4133-A901-C8DFAF14B7F3}">
      <dgm:prSet phldrT="[Text]"/>
      <dgm:spPr/>
      <dgm:t>
        <a:bodyPr/>
        <a:lstStyle/>
        <a:p>
          <a:r>
            <a:rPr lang="en-SG" dirty="0" smtClean="0"/>
            <a:t>Remove words &lt;3 char</a:t>
          </a:r>
          <a:endParaRPr lang="en-SG" dirty="0"/>
        </a:p>
      </dgm:t>
    </dgm:pt>
    <dgm:pt modelId="{62233FF9-9B0E-46B8-8F6C-61CD2206F45D}" type="parTrans" cxnId="{6E17CB85-CF1B-4EA1-B4D7-B6A62CAF31D3}">
      <dgm:prSet/>
      <dgm:spPr/>
      <dgm:t>
        <a:bodyPr/>
        <a:lstStyle/>
        <a:p>
          <a:endParaRPr lang="en-SG"/>
        </a:p>
      </dgm:t>
    </dgm:pt>
    <dgm:pt modelId="{7482AEE5-7CFA-49A2-8C81-49A6A8152027}" type="sibTrans" cxnId="{6E17CB85-CF1B-4EA1-B4D7-B6A62CAF31D3}">
      <dgm:prSet/>
      <dgm:spPr/>
      <dgm:t>
        <a:bodyPr/>
        <a:lstStyle/>
        <a:p>
          <a:endParaRPr lang="en-SG"/>
        </a:p>
      </dgm:t>
    </dgm:pt>
    <dgm:pt modelId="{0EA3116E-F7F7-4B67-9AA3-AD5605DA29E3}" type="pres">
      <dgm:prSet presAssocID="{1CAC16DE-9FF9-47C7-AA9F-05E8F224E30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2CDC2D21-E292-4173-ACFD-F79D6EED3291}" type="pres">
      <dgm:prSet presAssocID="{1CAC16DE-9FF9-47C7-AA9F-05E8F224E30B}" presName="ellipse" presStyleLbl="trBgShp" presStyleIdx="0" presStyleCnt="1"/>
      <dgm:spPr/>
    </dgm:pt>
    <dgm:pt modelId="{FA8A3097-7D19-400E-89E4-C16BC0090FED}" type="pres">
      <dgm:prSet presAssocID="{1CAC16DE-9FF9-47C7-AA9F-05E8F224E30B}" presName="arrow1" presStyleLbl="fgShp" presStyleIdx="0" presStyleCnt="1"/>
      <dgm:spPr/>
    </dgm:pt>
    <dgm:pt modelId="{7878B3E2-A037-491B-AB65-10607485AA7F}" type="pres">
      <dgm:prSet presAssocID="{1CAC16DE-9FF9-47C7-AA9F-05E8F224E30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3F68D1C-EC1E-48CC-8AA8-BE0ED421B709}" type="pres">
      <dgm:prSet presAssocID="{F5FD6F50-79FE-48C8-A394-8774FCEDB5F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0804F8C-84DE-4388-A458-63CCB36FBC32}" type="pres">
      <dgm:prSet presAssocID="{A5A231EC-3E0A-4133-A901-C8DFAF14B7F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2A8DF62-4E99-4A32-9D16-CD4B653374F4}" type="pres">
      <dgm:prSet presAssocID="{6426A6C5-F2F8-46FA-8D62-4C241E87302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ED32A64-BC30-4E46-B6E7-0BD33CA346EE}" type="pres">
      <dgm:prSet presAssocID="{1CAC16DE-9FF9-47C7-AA9F-05E8F224E30B}" presName="funnel" presStyleLbl="trAlignAcc1" presStyleIdx="0" presStyleCnt="1"/>
      <dgm:spPr/>
    </dgm:pt>
  </dgm:ptLst>
  <dgm:cxnLst>
    <dgm:cxn modelId="{85B42F28-57CA-47E2-AE65-5BC333300763}" srcId="{1CAC16DE-9FF9-47C7-AA9F-05E8F224E30B}" destId="{6426A6C5-F2F8-46FA-8D62-4C241E873021}" srcOrd="3" destOrd="0" parTransId="{0E09C453-6763-4C66-9C63-5170CDF817B5}" sibTransId="{0CD8A8A8-FC8E-41EF-9E2F-46C3C9BD7574}"/>
    <dgm:cxn modelId="{103DBF2B-3635-48B8-9F6D-FC3DC792B6F1}" srcId="{1CAC16DE-9FF9-47C7-AA9F-05E8F224E30B}" destId="{F5FD6F50-79FE-48C8-A394-8774FCEDB5FA}" srcOrd="1" destOrd="0" parTransId="{C844DD89-F9FF-4F19-8EC5-203D4B89D0C5}" sibTransId="{997A8823-1292-4F14-9D25-BA293C079BD3}"/>
    <dgm:cxn modelId="{6E17CB85-CF1B-4EA1-B4D7-B6A62CAF31D3}" srcId="{1CAC16DE-9FF9-47C7-AA9F-05E8F224E30B}" destId="{A5A231EC-3E0A-4133-A901-C8DFAF14B7F3}" srcOrd="2" destOrd="0" parTransId="{62233FF9-9B0E-46B8-8F6C-61CD2206F45D}" sibTransId="{7482AEE5-7CFA-49A2-8C81-49A6A8152027}"/>
    <dgm:cxn modelId="{3CF59033-D769-4BEC-9520-4956CD4F5F12}" type="presOf" srcId="{A5A231EC-3E0A-4133-A901-C8DFAF14B7F3}" destId="{03F68D1C-EC1E-48CC-8AA8-BE0ED421B709}" srcOrd="0" destOrd="0" presId="urn:microsoft.com/office/officeart/2005/8/layout/funnel1"/>
    <dgm:cxn modelId="{7EE3AAB5-11A8-4AEE-891E-B53ED87E39D7}" type="presOf" srcId="{6426A6C5-F2F8-46FA-8D62-4C241E873021}" destId="{7878B3E2-A037-491B-AB65-10607485AA7F}" srcOrd="0" destOrd="0" presId="urn:microsoft.com/office/officeart/2005/8/layout/funnel1"/>
    <dgm:cxn modelId="{0970E873-060B-4FE9-9551-13E1CD7522AF}" type="presOf" srcId="{F5FD6F50-79FE-48C8-A394-8774FCEDB5FA}" destId="{D0804F8C-84DE-4388-A458-63CCB36FBC32}" srcOrd="0" destOrd="0" presId="urn:microsoft.com/office/officeart/2005/8/layout/funnel1"/>
    <dgm:cxn modelId="{5BAEAD6F-F8B8-43BC-B43F-AE2EAB16ED6B}" type="presOf" srcId="{2879839E-F27F-4127-9B10-FD65528B08E0}" destId="{42A8DF62-4E99-4A32-9D16-CD4B653374F4}" srcOrd="0" destOrd="0" presId="urn:microsoft.com/office/officeart/2005/8/layout/funnel1"/>
    <dgm:cxn modelId="{EF85948E-1CBD-44EA-8CEF-E779DFD64F50}" type="presOf" srcId="{1CAC16DE-9FF9-47C7-AA9F-05E8F224E30B}" destId="{0EA3116E-F7F7-4B67-9AA3-AD5605DA29E3}" srcOrd="0" destOrd="0" presId="urn:microsoft.com/office/officeart/2005/8/layout/funnel1"/>
    <dgm:cxn modelId="{CB07E16A-9232-4B3F-936B-567D184EAC08}" srcId="{1CAC16DE-9FF9-47C7-AA9F-05E8F224E30B}" destId="{2879839E-F27F-4127-9B10-FD65528B08E0}" srcOrd="0" destOrd="0" parTransId="{39FC36CC-5D70-48F1-ACA0-815167DA66DC}" sibTransId="{338C35A7-635C-4D65-8418-5C68906FB802}"/>
    <dgm:cxn modelId="{0800F7A2-877C-4F6E-AF30-4A358A013C5E}" type="presParOf" srcId="{0EA3116E-F7F7-4B67-9AA3-AD5605DA29E3}" destId="{2CDC2D21-E292-4173-ACFD-F79D6EED3291}" srcOrd="0" destOrd="0" presId="urn:microsoft.com/office/officeart/2005/8/layout/funnel1"/>
    <dgm:cxn modelId="{2E4D5F31-BCEC-4BFA-9BC3-3BEC245EB011}" type="presParOf" srcId="{0EA3116E-F7F7-4B67-9AA3-AD5605DA29E3}" destId="{FA8A3097-7D19-400E-89E4-C16BC0090FED}" srcOrd="1" destOrd="0" presId="urn:microsoft.com/office/officeart/2005/8/layout/funnel1"/>
    <dgm:cxn modelId="{AA5B75C2-DE76-4B99-93CF-8735EA6C8F05}" type="presParOf" srcId="{0EA3116E-F7F7-4B67-9AA3-AD5605DA29E3}" destId="{7878B3E2-A037-491B-AB65-10607485AA7F}" srcOrd="2" destOrd="0" presId="urn:microsoft.com/office/officeart/2005/8/layout/funnel1"/>
    <dgm:cxn modelId="{540B76D1-6D7A-4A43-AF53-5DA98FDA00FC}" type="presParOf" srcId="{0EA3116E-F7F7-4B67-9AA3-AD5605DA29E3}" destId="{03F68D1C-EC1E-48CC-8AA8-BE0ED421B709}" srcOrd="3" destOrd="0" presId="urn:microsoft.com/office/officeart/2005/8/layout/funnel1"/>
    <dgm:cxn modelId="{5B93579F-5739-49D9-8FE8-C71677D355E5}" type="presParOf" srcId="{0EA3116E-F7F7-4B67-9AA3-AD5605DA29E3}" destId="{D0804F8C-84DE-4388-A458-63CCB36FBC32}" srcOrd="4" destOrd="0" presId="urn:microsoft.com/office/officeart/2005/8/layout/funnel1"/>
    <dgm:cxn modelId="{B2E5C762-88BE-4C18-AFC1-8A8CA860095B}" type="presParOf" srcId="{0EA3116E-F7F7-4B67-9AA3-AD5605DA29E3}" destId="{42A8DF62-4E99-4A32-9D16-CD4B653374F4}" srcOrd="5" destOrd="0" presId="urn:microsoft.com/office/officeart/2005/8/layout/funnel1"/>
    <dgm:cxn modelId="{F72F56EA-F0D8-4FB2-AF9F-2E6A33D9FF19}" type="presParOf" srcId="{0EA3116E-F7F7-4B67-9AA3-AD5605DA29E3}" destId="{7ED32A64-BC30-4E46-B6E7-0BD33CA346E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7EF38E9-667D-4075-8130-AB52AA8A1C9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SG"/>
        </a:p>
      </dgm:t>
    </dgm:pt>
    <dgm:pt modelId="{47E62967-D6AB-4812-A719-C19436CB89B5}">
      <dgm:prSet phldrT="[Text]"/>
      <dgm:spPr/>
      <dgm:t>
        <a:bodyPr/>
        <a:lstStyle/>
        <a:p>
          <a:r>
            <a:rPr lang="en-SG" dirty="0" smtClean="0"/>
            <a:t>Keywords</a:t>
          </a:r>
          <a:endParaRPr lang="en-SG" dirty="0"/>
        </a:p>
      </dgm:t>
    </dgm:pt>
    <dgm:pt modelId="{E89E4DD6-9008-40DE-B4E4-BA940F3885E2}" type="parTrans" cxnId="{A6969646-9089-4C39-B5DF-604AA53301BD}">
      <dgm:prSet/>
      <dgm:spPr/>
      <dgm:t>
        <a:bodyPr/>
        <a:lstStyle/>
        <a:p>
          <a:endParaRPr lang="en-SG"/>
        </a:p>
      </dgm:t>
    </dgm:pt>
    <dgm:pt modelId="{559A6F35-C910-495A-B159-DE2BC6F30C41}" type="sibTrans" cxnId="{A6969646-9089-4C39-B5DF-604AA53301BD}">
      <dgm:prSet/>
      <dgm:spPr/>
      <dgm:t>
        <a:bodyPr/>
        <a:lstStyle/>
        <a:p>
          <a:endParaRPr lang="en-SG"/>
        </a:p>
      </dgm:t>
    </dgm:pt>
    <dgm:pt modelId="{6C805B0A-A5E4-462D-963F-DA7FC7EB5D39}">
      <dgm:prSet phldrT="[Text]"/>
      <dgm:spPr/>
      <dgm:t>
        <a:bodyPr/>
        <a:lstStyle/>
        <a:p>
          <a:r>
            <a:rPr lang="en-SG" dirty="0" smtClean="0"/>
            <a:t>Word</a:t>
          </a:r>
          <a:endParaRPr lang="en-SG" dirty="0"/>
        </a:p>
      </dgm:t>
    </dgm:pt>
    <dgm:pt modelId="{BB59A3E8-C544-438F-87CE-6A2A4D68AAB2}" type="parTrans" cxnId="{D4B3E8C3-BE7A-4C3A-862F-25EBE4529F6D}">
      <dgm:prSet/>
      <dgm:spPr/>
      <dgm:t>
        <a:bodyPr/>
        <a:lstStyle/>
        <a:p>
          <a:endParaRPr lang="en-SG"/>
        </a:p>
      </dgm:t>
    </dgm:pt>
    <dgm:pt modelId="{1E23B517-C225-43E4-9AC6-21BE9A6D17F3}" type="sibTrans" cxnId="{D4B3E8C3-BE7A-4C3A-862F-25EBE4529F6D}">
      <dgm:prSet/>
      <dgm:spPr/>
      <dgm:t>
        <a:bodyPr/>
        <a:lstStyle/>
        <a:p>
          <a:endParaRPr lang="en-SG"/>
        </a:p>
      </dgm:t>
    </dgm:pt>
    <dgm:pt modelId="{92786A65-F895-43ED-9E9D-4F2D30BF6DCD}">
      <dgm:prSet phldrT="[Text]"/>
      <dgm:spPr/>
      <dgm:t>
        <a:bodyPr/>
        <a:lstStyle/>
        <a:p>
          <a:r>
            <a:rPr lang="en-SG" dirty="0" smtClean="0"/>
            <a:t>Adjective</a:t>
          </a:r>
          <a:endParaRPr lang="en-SG" dirty="0"/>
        </a:p>
      </dgm:t>
    </dgm:pt>
    <dgm:pt modelId="{E85CD1C1-2DCA-4FAD-8CEE-6631CAC2EB97}" type="parTrans" cxnId="{157068AB-1612-4601-BA40-E0C948E7DB4A}">
      <dgm:prSet/>
      <dgm:spPr/>
      <dgm:t>
        <a:bodyPr/>
        <a:lstStyle/>
        <a:p>
          <a:endParaRPr lang="en-SG"/>
        </a:p>
      </dgm:t>
    </dgm:pt>
    <dgm:pt modelId="{458468BC-2BA0-4B27-B62C-F2DCE818D772}" type="sibTrans" cxnId="{157068AB-1612-4601-BA40-E0C948E7DB4A}">
      <dgm:prSet/>
      <dgm:spPr/>
      <dgm:t>
        <a:bodyPr/>
        <a:lstStyle/>
        <a:p>
          <a:endParaRPr lang="en-SG"/>
        </a:p>
      </dgm:t>
    </dgm:pt>
    <dgm:pt modelId="{9FE032A1-7C12-4C5D-8F2C-24F73E745DD5}">
      <dgm:prSet phldrT="[Text]"/>
      <dgm:spPr/>
      <dgm:t>
        <a:bodyPr/>
        <a:lstStyle/>
        <a:p>
          <a:r>
            <a:rPr lang="en-SG" dirty="0" err="1" smtClean="0"/>
            <a:t>Ngram</a:t>
          </a:r>
          <a:endParaRPr lang="en-SG" dirty="0"/>
        </a:p>
      </dgm:t>
    </dgm:pt>
    <dgm:pt modelId="{81A4C30A-2D76-4FCF-9624-6BB3B797BA4C}" type="parTrans" cxnId="{033C91B8-4E22-4A43-BF24-C2A862F745AC}">
      <dgm:prSet/>
      <dgm:spPr/>
      <dgm:t>
        <a:bodyPr/>
        <a:lstStyle/>
        <a:p>
          <a:endParaRPr lang="en-SG"/>
        </a:p>
      </dgm:t>
    </dgm:pt>
    <dgm:pt modelId="{07F0C552-50C8-4351-ABC6-08C298B2C136}" type="sibTrans" cxnId="{033C91B8-4E22-4A43-BF24-C2A862F745AC}">
      <dgm:prSet/>
      <dgm:spPr/>
      <dgm:t>
        <a:bodyPr/>
        <a:lstStyle/>
        <a:p>
          <a:endParaRPr lang="en-SG"/>
        </a:p>
      </dgm:t>
    </dgm:pt>
    <dgm:pt modelId="{8E489807-A61E-44EF-A595-2F3F6D215701}">
      <dgm:prSet phldrT="[Text]"/>
      <dgm:spPr/>
      <dgm:t>
        <a:bodyPr/>
        <a:lstStyle/>
        <a:p>
          <a:r>
            <a:rPr lang="en-SG" dirty="0" smtClean="0"/>
            <a:t>Bigram</a:t>
          </a:r>
          <a:endParaRPr lang="en-SG" dirty="0"/>
        </a:p>
      </dgm:t>
    </dgm:pt>
    <dgm:pt modelId="{F6BB2BDE-1D5A-4069-B9DB-7B2C156D6708}" type="parTrans" cxnId="{9CDF2421-0E08-4748-A977-DA271A2E7327}">
      <dgm:prSet/>
      <dgm:spPr/>
      <dgm:t>
        <a:bodyPr/>
        <a:lstStyle/>
        <a:p>
          <a:endParaRPr lang="en-SG"/>
        </a:p>
      </dgm:t>
    </dgm:pt>
    <dgm:pt modelId="{25C5FA20-8FEB-47C7-A5EE-85309C068B5B}" type="sibTrans" cxnId="{9CDF2421-0E08-4748-A977-DA271A2E7327}">
      <dgm:prSet/>
      <dgm:spPr/>
      <dgm:t>
        <a:bodyPr/>
        <a:lstStyle/>
        <a:p>
          <a:endParaRPr lang="en-SG"/>
        </a:p>
      </dgm:t>
    </dgm:pt>
    <dgm:pt modelId="{8BED9A41-10C4-4EBD-B78D-C18AD5AA780F}">
      <dgm:prSet phldrT="[Text]"/>
      <dgm:spPr/>
      <dgm:t>
        <a:bodyPr/>
        <a:lstStyle/>
        <a:p>
          <a:r>
            <a:rPr lang="en-SG" dirty="0" smtClean="0"/>
            <a:t>Trigram</a:t>
          </a:r>
          <a:endParaRPr lang="en-SG" dirty="0"/>
        </a:p>
      </dgm:t>
    </dgm:pt>
    <dgm:pt modelId="{446508C6-3EF0-436F-A0F8-3070C1954ED5}" type="parTrans" cxnId="{896437D3-D42C-4C3E-A13C-F9C2CAA4E90B}">
      <dgm:prSet/>
      <dgm:spPr/>
      <dgm:t>
        <a:bodyPr/>
        <a:lstStyle/>
        <a:p>
          <a:endParaRPr lang="en-SG"/>
        </a:p>
      </dgm:t>
    </dgm:pt>
    <dgm:pt modelId="{18DE3994-FA7F-4D7B-A3E3-2A4224955756}" type="sibTrans" cxnId="{896437D3-D42C-4C3E-A13C-F9C2CAA4E90B}">
      <dgm:prSet/>
      <dgm:spPr/>
      <dgm:t>
        <a:bodyPr/>
        <a:lstStyle/>
        <a:p>
          <a:endParaRPr lang="en-SG"/>
        </a:p>
      </dgm:t>
    </dgm:pt>
    <dgm:pt modelId="{B8733D08-963E-46B1-853F-0DE8BDF56A3F}">
      <dgm:prSet phldrT="[Text]"/>
      <dgm:spPr/>
      <dgm:t>
        <a:bodyPr/>
        <a:lstStyle/>
        <a:p>
          <a:r>
            <a:rPr lang="en-SG" dirty="0" smtClean="0"/>
            <a:t>Noun</a:t>
          </a:r>
          <a:endParaRPr lang="en-SG" dirty="0"/>
        </a:p>
      </dgm:t>
    </dgm:pt>
    <dgm:pt modelId="{1F306533-D3CA-4CC0-BAAF-2CFB2DA26FEA}" type="parTrans" cxnId="{5CC25982-2FB4-47DC-A703-4BE3E663E224}">
      <dgm:prSet/>
      <dgm:spPr/>
      <dgm:t>
        <a:bodyPr/>
        <a:lstStyle/>
        <a:p>
          <a:endParaRPr lang="en-SG"/>
        </a:p>
      </dgm:t>
    </dgm:pt>
    <dgm:pt modelId="{49DBC8D2-6DD9-46FA-8642-459410A903AB}" type="sibTrans" cxnId="{5CC25982-2FB4-47DC-A703-4BE3E663E224}">
      <dgm:prSet/>
      <dgm:spPr/>
      <dgm:t>
        <a:bodyPr/>
        <a:lstStyle/>
        <a:p>
          <a:endParaRPr lang="en-SG"/>
        </a:p>
      </dgm:t>
    </dgm:pt>
    <dgm:pt modelId="{3E518637-5C19-4201-A213-4C2EC771DE84}" type="pres">
      <dgm:prSet presAssocID="{97EF38E9-667D-4075-8130-AB52AA8A1C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D981BE03-9492-456B-B9F8-B5F8DD9D333E}" type="pres">
      <dgm:prSet presAssocID="{47E62967-D6AB-4812-A719-C19436CB89B5}" presName="root" presStyleCnt="0"/>
      <dgm:spPr/>
    </dgm:pt>
    <dgm:pt modelId="{2E3403E5-3D3F-4114-B0F8-6163DE6CA0C0}" type="pres">
      <dgm:prSet presAssocID="{47E62967-D6AB-4812-A719-C19436CB89B5}" presName="rootComposite" presStyleCnt="0"/>
      <dgm:spPr/>
    </dgm:pt>
    <dgm:pt modelId="{F44E487B-D69D-4CF6-A8FA-95ABA4A0DE1A}" type="pres">
      <dgm:prSet presAssocID="{47E62967-D6AB-4812-A719-C19436CB89B5}" presName="rootText" presStyleLbl="node1" presStyleIdx="0" presStyleCnt="2"/>
      <dgm:spPr/>
      <dgm:t>
        <a:bodyPr/>
        <a:lstStyle/>
        <a:p>
          <a:endParaRPr lang="en-SG"/>
        </a:p>
      </dgm:t>
    </dgm:pt>
    <dgm:pt modelId="{879FE2E0-2003-43C9-BAFA-4EEA6430B0B8}" type="pres">
      <dgm:prSet presAssocID="{47E62967-D6AB-4812-A719-C19436CB89B5}" presName="rootConnector" presStyleLbl="node1" presStyleIdx="0" presStyleCnt="2"/>
      <dgm:spPr/>
      <dgm:t>
        <a:bodyPr/>
        <a:lstStyle/>
        <a:p>
          <a:endParaRPr lang="en-SG"/>
        </a:p>
      </dgm:t>
    </dgm:pt>
    <dgm:pt modelId="{E8150673-578A-4776-A8FB-D37D02242810}" type="pres">
      <dgm:prSet presAssocID="{47E62967-D6AB-4812-A719-C19436CB89B5}" presName="childShape" presStyleCnt="0"/>
      <dgm:spPr/>
    </dgm:pt>
    <dgm:pt modelId="{2BA9E608-0418-43FA-BA74-A82B9B8CB19D}" type="pres">
      <dgm:prSet presAssocID="{BB59A3E8-C544-438F-87CE-6A2A4D68AAB2}" presName="Name13" presStyleLbl="parChTrans1D2" presStyleIdx="0" presStyleCnt="5"/>
      <dgm:spPr/>
      <dgm:t>
        <a:bodyPr/>
        <a:lstStyle/>
        <a:p>
          <a:endParaRPr lang="en-SG"/>
        </a:p>
      </dgm:t>
    </dgm:pt>
    <dgm:pt modelId="{E578B950-6D78-4EAC-BCBE-6533856AA55B}" type="pres">
      <dgm:prSet presAssocID="{6C805B0A-A5E4-462D-963F-DA7FC7EB5D39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3DB060E-FABE-4070-8DB1-0BCA97750F15}" type="pres">
      <dgm:prSet presAssocID="{E85CD1C1-2DCA-4FAD-8CEE-6631CAC2EB97}" presName="Name13" presStyleLbl="parChTrans1D2" presStyleIdx="1" presStyleCnt="5"/>
      <dgm:spPr/>
      <dgm:t>
        <a:bodyPr/>
        <a:lstStyle/>
        <a:p>
          <a:endParaRPr lang="en-SG"/>
        </a:p>
      </dgm:t>
    </dgm:pt>
    <dgm:pt modelId="{12CCF409-25B7-48E6-AAE9-A4A2DDA798EA}" type="pres">
      <dgm:prSet presAssocID="{92786A65-F895-43ED-9E9D-4F2D30BF6DCD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25F3FA8-8425-4382-B929-C327A8D22604}" type="pres">
      <dgm:prSet presAssocID="{1F306533-D3CA-4CC0-BAAF-2CFB2DA26FEA}" presName="Name13" presStyleLbl="parChTrans1D2" presStyleIdx="2" presStyleCnt="5"/>
      <dgm:spPr/>
      <dgm:t>
        <a:bodyPr/>
        <a:lstStyle/>
        <a:p>
          <a:endParaRPr lang="en-SG"/>
        </a:p>
      </dgm:t>
    </dgm:pt>
    <dgm:pt modelId="{74BAC09F-21F7-4C9B-B2FE-0F9B2F7B9CA6}" type="pres">
      <dgm:prSet presAssocID="{B8733D08-963E-46B1-853F-0DE8BDF56A3F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FF24145-01BA-4D6E-AA1A-DB00486389E0}" type="pres">
      <dgm:prSet presAssocID="{9FE032A1-7C12-4C5D-8F2C-24F73E745DD5}" presName="root" presStyleCnt="0"/>
      <dgm:spPr/>
    </dgm:pt>
    <dgm:pt modelId="{62A7FC3F-472C-4FF9-A2E6-6EAE19378CDB}" type="pres">
      <dgm:prSet presAssocID="{9FE032A1-7C12-4C5D-8F2C-24F73E745DD5}" presName="rootComposite" presStyleCnt="0"/>
      <dgm:spPr/>
    </dgm:pt>
    <dgm:pt modelId="{F14B3859-99BA-4C5E-A554-43C1C06D7504}" type="pres">
      <dgm:prSet presAssocID="{9FE032A1-7C12-4C5D-8F2C-24F73E745DD5}" presName="rootText" presStyleLbl="node1" presStyleIdx="1" presStyleCnt="2"/>
      <dgm:spPr/>
      <dgm:t>
        <a:bodyPr/>
        <a:lstStyle/>
        <a:p>
          <a:endParaRPr lang="en-SG"/>
        </a:p>
      </dgm:t>
    </dgm:pt>
    <dgm:pt modelId="{3830B7E9-DAE5-4C18-92AA-3B064FFA7D22}" type="pres">
      <dgm:prSet presAssocID="{9FE032A1-7C12-4C5D-8F2C-24F73E745DD5}" presName="rootConnector" presStyleLbl="node1" presStyleIdx="1" presStyleCnt="2"/>
      <dgm:spPr/>
      <dgm:t>
        <a:bodyPr/>
        <a:lstStyle/>
        <a:p>
          <a:endParaRPr lang="en-SG"/>
        </a:p>
      </dgm:t>
    </dgm:pt>
    <dgm:pt modelId="{6A39A613-BC0D-44CE-9277-F74867B567F9}" type="pres">
      <dgm:prSet presAssocID="{9FE032A1-7C12-4C5D-8F2C-24F73E745DD5}" presName="childShape" presStyleCnt="0"/>
      <dgm:spPr/>
    </dgm:pt>
    <dgm:pt modelId="{E577ACD5-0AD0-4C88-B72C-9ED2AA9DEE63}" type="pres">
      <dgm:prSet presAssocID="{F6BB2BDE-1D5A-4069-B9DB-7B2C156D6708}" presName="Name13" presStyleLbl="parChTrans1D2" presStyleIdx="3" presStyleCnt="5"/>
      <dgm:spPr/>
      <dgm:t>
        <a:bodyPr/>
        <a:lstStyle/>
        <a:p>
          <a:endParaRPr lang="en-SG"/>
        </a:p>
      </dgm:t>
    </dgm:pt>
    <dgm:pt modelId="{79733AFA-3365-474C-A81C-995CEC9CA27D}" type="pres">
      <dgm:prSet presAssocID="{8E489807-A61E-44EF-A595-2F3F6D215701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A877423-B085-4AA7-8A18-480A934ECDE8}" type="pres">
      <dgm:prSet presAssocID="{446508C6-3EF0-436F-A0F8-3070C1954ED5}" presName="Name13" presStyleLbl="parChTrans1D2" presStyleIdx="4" presStyleCnt="5"/>
      <dgm:spPr/>
      <dgm:t>
        <a:bodyPr/>
        <a:lstStyle/>
        <a:p>
          <a:endParaRPr lang="en-SG"/>
        </a:p>
      </dgm:t>
    </dgm:pt>
    <dgm:pt modelId="{DFC79253-1286-4587-8360-9A80E6CFA231}" type="pres">
      <dgm:prSet presAssocID="{8BED9A41-10C4-4EBD-B78D-C18AD5AA780F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78F6017-99DC-443B-BCF3-D0325D03B074}" type="presOf" srcId="{47E62967-D6AB-4812-A719-C19436CB89B5}" destId="{F44E487B-D69D-4CF6-A8FA-95ABA4A0DE1A}" srcOrd="0" destOrd="0" presId="urn:microsoft.com/office/officeart/2005/8/layout/hierarchy3"/>
    <dgm:cxn modelId="{D4B3E8C3-BE7A-4C3A-862F-25EBE4529F6D}" srcId="{47E62967-D6AB-4812-A719-C19436CB89B5}" destId="{6C805B0A-A5E4-462D-963F-DA7FC7EB5D39}" srcOrd="0" destOrd="0" parTransId="{BB59A3E8-C544-438F-87CE-6A2A4D68AAB2}" sibTransId="{1E23B517-C225-43E4-9AC6-21BE9A6D17F3}"/>
    <dgm:cxn modelId="{3BE98948-BC00-47F7-8104-A4ED3AF1FFBF}" type="presOf" srcId="{9FE032A1-7C12-4C5D-8F2C-24F73E745DD5}" destId="{F14B3859-99BA-4C5E-A554-43C1C06D7504}" srcOrd="0" destOrd="0" presId="urn:microsoft.com/office/officeart/2005/8/layout/hierarchy3"/>
    <dgm:cxn modelId="{D5E0A83C-B31B-4F8F-A479-9F6C268A390C}" type="presOf" srcId="{446508C6-3EF0-436F-A0F8-3070C1954ED5}" destId="{6A877423-B085-4AA7-8A18-480A934ECDE8}" srcOrd="0" destOrd="0" presId="urn:microsoft.com/office/officeart/2005/8/layout/hierarchy3"/>
    <dgm:cxn modelId="{5CC25982-2FB4-47DC-A703-4BE3E663E224}" srcId="{47E62967-D6AB-4812-A719-C19436CB89B5}" destId="{B8733D08-963E-46B1-853F-0DE8BDF56A3F}" srcOrd="2" destOrd="0" parTransId="{1F306533-D3CA-4CC0-BAAF-2CFB2DA26FEA}" sibTransId="{49DBC8D2-6DD9-46FA-8642-459410A903AB}"/>
    <dgm:cxn modelId="{9CDF2421-0E08-4748-A977-DA271A2E7327}" srcId="{9FE032A1-7C12-4C5D-8F2C-24F73E745DD5}" destId="{8E489807-A61E-44EF-A595-2F3F6D215701}" srcOrd="0" destOrd="0" parTransId="{F6BB2BDE-1D5A-4069-B9DB-7B2C156D6708}" sibTransId="{25C5FA20-8FEB-47C7-A5EE-85309C068B5B}"/>
    <dgm:cxn modelId="{AB95C895-A360-4889-B47C-F0947D98E8DA}" type="presOf" srcId="{F6BB2BDE-1D5A-4069-B9DB-7B2C156D6708}" destId="{E577ACD5-0AD0-4C88-B72C-9ED2AA9DEE63}" srcOrd="0" destOrd="0" presId="urn:microsoft.com/office/officeart/2005/8/layout/hierarchy3"/>
    <dgm:cxn modelId="{B624F1DB-571D-4984-A122-873BC71F15EE}" type="presOf" srcId="{92786A65-F895-43ED-9E9D-4F2D30BF6DCD}" destId="{12CCF409-25B7-48E6-AAE9-A4A2DDA798EA}" srcOrd="0" destOrd="0" presId="urn:microsoft.com/office/officeart/2005/8/layout/hierarchy3"/>
    <dgm:cxn modelId="{D55B6E39-C366-4C07-925E-76CAE8BC29E6}" type="presOf" srcId="{6C805B0A-A5E4-462D-963F-DA7FC7EB5D39}" destId="{E578B950-6D78-4EAC-BCBE-6533856AA55B}" srcOrd="0" destOrd="0" presId="urn:microsoft.com/office/officeart/2005/8/layout/hierarchy3"/>
    <dgm:cxn modelId="{157068AB-1612-4601-BA40-E0C948E7DB4A}" srcId="{47E62967-D6AB-4812-A719-C19436CB89B5}" destId="{92786A65-F895-43ED-9E9D-4F2D30BF6DCD}" srcOrd="1" destOrd="0" parTransId="{E85CD1C1-2DCA-4FAD-8CEE-6631CAC2EB97}" sibTransId="{458468BC-2BA0-4B27-B62C-F2DCE818D772}"/>
    <dgm:cxn modelId="{033C91B8-4E22-4A43-BF24-C2A862F745AC}" srcId="{97EF38E9-667D-4075-8130-AB52AA8A1C9A}" destId="{9FE032A1-7C12-4C5D-8F2C-24F73E745DD5}" srcOrd="1" destOrd="0" parTransId="{81A4C30A-2D76-4FCF-9624-6BB3B797BA4C}" sibTransId="{07F0C552-50C8-4351-ABC6-08C298B2C136}"/>
    <dgm:cxn modelId="{06218834-9870-4423-A756-47DD9898A052}" type="presOf" srcId="{E85CD1C1-2DCA-4FAD-8CEE-6631CAC2EB97}" destId="{F3DB060E-FABE-4070-8DB1-0BCA97750F15}" srcOrd="0" destOrd="0" presId="urn:microsoft.com/office/officeart/2005/8/layout/hierarchy3"/>
    <dgm:cxn modelId="{896437D3-D42C-4C3E-A13C-F9C2CAA4E90B}" srcId="{9FE032A1-7C12-4C5D-8F2C-24F73E745DD5}" destId="{8BED9A41-10C4-4EBD-B78D-C18AD5AA780F}" srcOrd="1" destOrd="0" parTransId="{446508C6-3EF0-436F-A0F8-3070C1954ED5}" sibTransId="{18DE3994-FA7F-4D7B-A3E3-2A4224955756}"/>
    <dgm:cxn modelId="{9C20EF92-AE55-4DE0-91AB-8E7200507163}" type="presOf" srcId="{1F306533-D3CA-4CC0-BAAF-2CFB2DA26FEA}" destId="{825F3FA8-8425-4382-B929-C327A8D22604}" srcOrd="0" destOrd="0" presId="urn:microsoft.com/office/officeart/2005/8/layout/hierarchy3"/>
    <dgm:cxn modelId="{F85F96E3-2C52-41A7-ADE4-C02E93D1BEB9}" type="presOf" srcId="{8E489807-A61E-44EF-A595-2F3F6D215701}" destId="{79733AFA-3365-474C-A81C-995CEC9CA27D}" srcOrd="0" destOrd="0" presId="urn:microsoft.com/office/officeart/2005/8/layout/hierarchy3"/>
    <dgm:cxn modelId="{B4BD28AD-B86B-4811-A838-FD1A6AE6FE05}" type="presOf" srcId="{BB59A3E8-C544-438F-87CE-6A2A4D68AAB2}" destId="{2BA9E608-0418-43FA-BA74-A82B9B8CB19D}" srcOrd="0" destOrd="0" presId="urn:microsoft.com/office/officeart/2005/8/layout/hierarchy3"/>
    <dgm:cxn modelId="{34EDC352-078C-49B2-AF82-CCB8F3C9A4D8}" type="presOf" srcId="{B8733D08-963E-46B1-853F-0DE8BDF56A3F}" destId="{74BAC09F-21F7-4C9B-B2FE-0F9B2F7B9CA6}" srcOrd="0" destOrd="0" presId="urn:microsoft.com/office/officeart/2005/8/layout/hierarchy3"/>
    <dgm:cxn modelId="{AA0295B6-16CA-4F2F-B222-7B2658DF13C3}" type="presOf" srcId="{97EF38E9-667D-4075-8130-AB52AA8A1C9A}" destId="{3E518637-5C19-4201-A213-4C2EC771DE84}" srcOrd="0" destOrd="0" presId="urn:microsoft.com/office/officeart/2005/8/layout/hierarchy3"/>
    <dgm:cxn modelId="{A6969646-9089-4C39-B5DF-604AA53301BD}" srcId="{97EF38E9-667D-4075-8130-AB52AA8A1C9A}" destId="{47E62967-D6AB-4812-A719-C19436CB89B5}" srcOrd="0" destOrd="0" parTransId="{E89E4DD6-9008-40DE-B4E4-BA940F3885E2}" sibTransId="{559A6F35-C910-495A-B159-DE2BC6F30C41}"/>
    <dgm:cxn modelId="{C733E637-7744-4EF0-81C4-7BA81416B1C8}" type="presOf" srcId="{8BED9A41-10C4-4EBD-B78D-C18AD5AA780F}" destId="{DFC79253-1286-4587-8360-9A80E6CFA231}" srcOrd="0" destOrd="0" presId="urn:microsoft.com/office/officeart/2005/8/layout/hierarchy3"/>
    <dgm:cxn modelId="{AE94CC3F-06EF-4A8E-943F-6E39CE79C2B7}" type="presOf" srcId="{47E62967-D6AB-4812-A719-C19436CB89B5}" destId="{879FE2E0-2003-43C9-BAFA-4EEA6430B0B8}" srcOrd="1" destOrd="0" presId="urn:microsoft.com/office/officeart/2005/8/layout/hierarchy3"/>
    <dgm:cxn modelId="{C0F3166C-EBAC-4EBC-B236-0E3F6A1B5339}" type="presOf" srcId="{9FE032A1-7C12-4C5D-8F2C-24F73E745DD5}" destId="{3830B7E9-DAE5-4C18-92AA-3B064FFA7D22}" srcOrd="1" destOrd="0" presId="urn:microsoft.com/office/officeart/2005/8/layout/hierarchy3"/>
    <dgm:cxn modelId="{C9B91E04-0BF8-4F07-84DD-4645E0433235}" type="presParOf" srcId="{3E518637-5C19-4201-A213-4C2EC771DE84}" destId="{D981BE03-9492-456B-B9F8-B5F8DD9D333E}" srcOrd="0" destOrd="0" presId="urn:microsoft.com/office/officeart/2005/8/layout/hierarchy3"/>
    <dgm:cxn modelId="{4FFDF6C8-2FEE-4D99-9077-FC5A99C97F50}" type="presParOf" srcId="{D981BE03-9492-456B-B9F8-B5F8DD9D333E}" destId="{2E3403E5-3D3F-4114-B0F8-6163DE6CA0C0}" srcOrd="0" destOrd="0" presId="urn:microsoft.com/office/officeart/2005/8/layout/hierarchy3"/>
    <dgm:cxn modelId="{C986538F-6DE9-4D06-A876-9C22E0E2D385}" type="presParOf" srcId="{2E3403E5-3D3F-4114-B0F8-6163DE6CA0C0}" destId="{F44E487B-D69D-4CF6-A8FA-95ABA4A0DE1A}" srcOrd="0" destOrd="0" presId="urn:microsoft.com/office/officeart/2005/8/layout/hierarchy3"/>
    <dgm:cxn modelId="{68707A0D-B1B9-4A3E-8720-FF54B182AAEB}" type="presParOf" srcId="{2E3403E5-3D3F-4114-B0F8-6163DE6CA0C0}" destId="{879FE2E0-2003-43C9-BAFA-4EEA6430B0B8}" srcOrd="1" destOrd="0" presId="urn:microsoft.com/office/officeart/2005/8/layout/hierarchy3"/>
    <dgm:cxn modelId="{DA1C5404-D629-4975-A7F9-D78AC7B8C10A}" type="presParOf" srcId="{D981BE03-9492-456B-B9F8-B5F8DD9D333E}" destId="{E8150673-578A-4776-A8FB-D37D02242810}" srcOrd="1" destOrd="0" presId="urn:microsoft.com/office/officeart/2005/8/layout/hierarchy3"/>
    <dgm:cxn modelId="{378B0841-B2DE-45A8-9268-AA26AFF87F45}" type="presParOf" srcId="{E8150673-578A-4776-A8FB-D37D02242810}" destId="{2BA9E608-0418-43FA-BA74-A82B9B8CB19D}" srcOrd="0" destOrd="0" presId="urn:microsoft.com/office/officeart/2005/8/layout/hierarchy3"/>
    <dgm:cxn modelId="{DA0A6167-35A0-45BA-A854-DC592EE0A76E}" type="presParOf" srcId="{E8150673-578A-4776-A8FB-D37D02242810}" destId="{E578B950-6D78-4EAC-BCBE-6533856AA55B}" srcOrd="1" destOrd="0" presId="urn:microsoft.com/office/officeart/2005/8/layout/hierarchy3"/>
    <dgm:cxn modelId="{2A9FB732-6676-4B5C-9957-68FCA6AB8F59}" type="presParOf" srcId="{E8150673-578A-4776-A8FB-D37D02242810}" destId="{F3DB060E-FABE-4070-8DB1-0BCA97750F15}" srcOrd="2" destOrd="0" presId="urn:microsoft.com/office/officeart/2005/8/layout/hierarchy3"/>
    <dgm:cxn modelId="{A565B952-D41D-4C0F-B46C-AF50E7219315}" type="presParOf" srcId="{E8150673-578A-4776-A8FB-D37D02242810}" destId="{12CCF409-25B7-48E6-AAE9-A4A2DDA798EA}" srcOrd="3" destOrd="0" presId="urn:microsoft.com/office/officeart/2005/8/layout/hierarchy3"/>
    <dgm:cxn modelId="{FD07592F-F298-48EB-B10C-28919D7C0A6F}" type="presParOf" srcId="{E8150673-578A-4776-A8FB-D37D02242810}" destId="{825F3FA8-8425-4382-B929-C327A8D22604}" srcOrd="4" destOrd="0" presId="urn:microsoft.com/office/officeart/2005/8/layout/hierarchy3"/>
    <dgm:cxn modelId="{894EBAF0-CDC1-4132-AF88-0E018AE054DE}" type="presParOf" srcId="{E8150673-578A-4776-A8FB-D37D02242810}" destId="{74BAC09F-21F7-4C9B-B2FE-0F9B2F7B9CA6}" srcOrd="5" destOrd="0" presId="urn:microsoft.com/office/officeart/2005/8/layout/hierarchy3"/>
    <dgm:cxn modelId="{B722D209-30C1-413E-9CDC-7F7C357E7FDA}" type="presParOf" srcId="{3E518637-5C19-4201-A213-4C2EC771DE84}" destId="{CFF24145-01BA-4D6E-AA1A-DB00486389E0}" srcOrd="1" destOrd="0" presId="urn:microsoft.com/office/officeart/2005/8/layout/hierarchy3"/>
    <dgm:cxn modelId="{2687A149-2337-4717-AD9A-504926910286}" type="presParOf" srcId="{CFF24145-01BA-4D6E-AA1A-DB00486389E0}" destId="{62A7FC3F-472C-4FF9-A2E6-6EAE19378CDB}" srcOrd="0" destOrd="0" presId="urn:microsoft.com/office/officeart/2005/8/layout/hierarchy3"/>
    <dgm:cxn modelId="{36EDED9F-986C-40FE-B92F-718EB9479B7D}" type="presParOf" srcId="{62A7FC3F-472C-4FF9-A2E6-6EAE19378CDB}" destId="{F14B3859-99BA-4C5E-A554-43C1C06D7504}" srcOrd="0" destOrd="0" presId="urn:microsoft.com/office/officeart/2005/8/layout/hierarchy3"/>
    <dgm:cxn modelId="{7D9B4EDD-2888-4742-AE39-3C610AEAAE28}" type="presParOf" srcId="{62A7FC3F-472C-4FF9-A2E6-6EAE19378CDB}" destId="{3830B7E9-DAE5-4C18-92AA-3B064FFA7D22}" srcOrd="1" destOrd="0" presId="urn:microsoft.com/office/officeart/2005/8/layout/hierarchy3"/>
    <dgm:cxn modelId="{311A51D9-9995-44D4-BD99-1DCBC26078EF}" type="presParOf" srcId="{CFF24145-01BA-4D6E-AA1A-DB00486389E0}" destId="{6A39A613-BC0D-44CE-9277-F74867B567F9}" srcOrd="1" destOrd="0" presId="urn:microsoft.com/office/officeart/2005/8/layout/hierarchy3"/>
    <dgm:cxn modelId="{6199CB4A-2508-4720-AE37-7D97B902CC73}" type="presParOf" srcId="{6A39A613-BC0D-44CE-9277-F74867B567F9}" destId="{E577ACD5-0AD0-4C88-B72C-9ED2AA9DEE63}" srcOrd="0" destOrd="0" presId="urn:microsoft.com/office/officeart/2005/8/layout/hierarchy3"/>
    <dgm:cxn modelId="{EAA8ED24-E3D7-45E9-B9D8-B647FAA00E9D}" type="presParOf" srcId="{6A39A613-BC0D-44CE-9277-F74867B567F9}" destId="{79733AFA-3365-474C-A81C-995CEC9CA27D}" srcOrd="1" destOrd="0" presId="urn:microsoft.com/office/officeart/2005/8/layout/hierarchy3"/>
    <dgm:cxn modelId="{7ADA35CA-FA66-43D1-9E67-89AF854C2599}" type="presParOf" srcId="{6A39A613-BC0D-44CE-9277-F74867B567F9}" destId="{6A877423-B085-4AA7-8A18-480A934ECDE8}" srcOrd="2" destOrd="0" presId="urn:microsoft.com/office/officeart/2005/8/layout/hierarchy3"/>
    <dgm:cxn modelId="{9D3F4344-21AB-4ED1-81C0-BBB5E3E861B5}" type="presParOf" srcId="{6A39A613-BC0D-44CE-9277-F74867B567F9}" destId="{DFC79253-1286-4587-8360-9A80E6CFA2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7EF38E9-667D-4075-8130-AB52AA8A1C9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SG"/>
        </a:p>
      </dgm:t>
    </dgm:pt>
    <dgm:pt modelId="{47E62967-D6AB-4812-A719-C19436CB89B5}">
      <dgm:prSet phldrT="[Text]"/>
      <dgm:spPr/>
      <dgm:t>
        <a:bodyPr/>
        <a:lstStyle/>
        <a:p>
          <a:r>
            <a:rPr lang="en-SG" dirty="0" smtClean="0"/>
            <a:t>Top 20 keywords</a:t>
          </a:r>
          <a:endParaRPr lang="en-SG" dirty="0"/>
        </a:p>
      </dgm:t>
    </dgm:pt>
    <dgm:pt modelId="{E89E4DD6-9008-40DE-B4E4-BA940F3885E2}" type="parTrans" cxnId="{A6969646-9089-4C39-B5DF-604AA53301BD}">
      <dgm:prSet/>
      <dgm:spPr/>
      <dgm:t>
        <a:bodyPr/>
        <a:lstStyle/>
        <a:p>
          <a:endParaRPr lang="en-SG"/>
        </a:p>
      </dgm:t>
    </dgm:pt>
    <dgm:pt modelId="{559A6F35-C910-495A-B159-DE2BC6F30C41}" type="sibTrans" cxnId="{A6969646-9089-4C39-B5DF-604AA53301BD}">
      <dgm:prSet/>
      <dgm:spPr/>
      <dgm:t>
        <a:bodyPr/>
        <a:lstStyle/>
        <a:p>
          <a:endParaRPr lang="en-SG"/>
        </a:p>
      </dgm:t>
    </dgm:pt>
    <dgm:pt modelId="{6C805B0A-A5E4-462D-963F-DA7FC7EB5D39}">
      <dgm:prSet phldrT="[Text]"/>
      <dgm:spPr/>
      <dgm:t>
        <a:bodyPr/>
        <a:lstStyle/>
        <a:p>
          <a:r>
            <a:rPr lang="en-SG" dirty="0" smtClean="0"/>
            <a:t>Word</a:t>
          </a:r>
          <a:endParaRPr lang="en-SG" dirty="0"/>
        </a:p>
      </dgm:t>
    </dgm:pt>
    <dgm:pt modelId="{BB59A3E8-C544-438F-87CE-6A2A4D68AAB2}" type="parTrans" cxnId="{D4B3E8C3-BE7A-4C3A-862F-25EBE4529F6D}">
      <dgm:prSet/>
      <dgm:spPr/>
      <dgm:t>
        <a:bodyPr/>
        <a:lstStyle/>
        <a:p>
          <a:endParaRPr lang="en-SG"/>
        </a:p>
      </dgm:t>
    </dgm:pt>
    <dgm:pt modelId="{1E23B517-C225-43E4-9AC6-21BE9A6D17F3}" type="sibTrans" cxnId="{D4B3E8C3-BE7A-4C3A-862F-25EBE4529F6D}">
      <dgm:prSet/>
      <dgm:spPr/>
      <dgm:t>
        <a:bodyPr/>
        <a:lstStyle/>
        <a:p>
          <a:endParaRPr lang="en-SG"/>
        </a:p>
      </dgm:t>
    </dgm:pt>
    <dgm:pt modelId="{92786A65-F895-43ED-9E9D-4F2D30BF6DCD}">
      <dgm:prSet phldrT="[Text]"/>
      <dgm:spPr/>
      <dgm:t>
        <a:bodyPr/>
        <a:lstStyle/>
        <a:p>
          <a:r>
            <a:rPr lang="en-SG" dirty="0" smtClean="0"/>
            <a:t>Adjective</a:t>
          </a:r>
          <a:endParaRPr lang="en-SG" dirty="0"/>
        </a:p>
      </dgm:t>
    </dgm:pt>
    <dgm:pt modelId="{E85CD1C1-2DCA-4FAD-8CEE-6631CAC2EB97}" type="parTrans" cxnId="{157068AB-1612-4601-BA40-E0C948E7DB4A}">
      <dgm:prSet/>
      <dgm:spPr/>
      <dgm:t>
        <a:bodyPr/>
        <a:lstStyle/>
        <a:p>
          <a:endParaRPr lang="en-SG"/>
        </a:p>
      </dgm:t>
    </dgm:pt>
    <dgm:pt modelId="{458468BC-2BA0-4B27-B62C-F2DCE818D772}" type="sibTrans" cxnId="{157068AB-1612-4601-BA40-E0C948E7DB4A}">
      <dgm:prSet/>
      <dgm:spPr/>
      <dgm:t>
        <a:bodyPr/>
        <a:lstStyle/>
        <a:p>
          <a:endParaRPr lang="en-SG"/>
        </a:p>
      </dgm:t>
    </dgm:pt>
    <dgm:pt modelId="{9FE032A1-7C12-4C5D-8F2C-24F73E745DD5}">
      <dgm:prSet phldrT="[Text]"/>
      <dgm:spPr/>
      <dgm:t>
        <a:bodyPr/>
        <a:lstStyle/>
        <a:p>
          <a:r>
            <a:rPr lang="en-SG" dirty="0" err="1" smtClean="0"/>
            <a:t>ngram</a:t>
          </a:r>
          <a:endParaRPr lang="en-SG" dirty="0"/>
        </a:p>
      </dgm:t>
    </dgm:pt>
    <dgm:pt modelId="{81A4C30A-2D76-4FCF-9624-6BB3B797BA4C}" type="parTrans" cxnId="{033C91B8-4E22-4A43-BF24-C2A862F745AC}">
      <dgm:prSet/>
      <dgm:spPr/>
      <dgm:t>
        <a:bodyPr/>
        <a:lstStyle/>
        <a:p>
          <a:endParaRPr lang="en-SG"/>
        </a:p>
      </dgm:t>
    </dgm:pt>
    <dgm:pt modelId="{07F0C552-50C8-4351-ABC6-08C298B2C136}" type="sibTrans" cxnId="{033C91B8-4E22-4A43-BF24-C2A862F745AC}">
      <dgm:prSet/>
      <dgm:spPr/>
      <dgm:t>
        <a:bodyPr/>
        <a:lstStyle/>
        <a:p>
          <a:endParaRPr lang="en-SG"/>
        </a:p>
      </dgm:t>
    </dgm:pt>
    <dgm:pt modelId="{8E489807-A61E-44EF-A595-2F3F6D215701}">
      <dgm:prSet phldrT="[Text]"/>
      <dgm:spPr/>
      <dgm:t>
        <a:bodyPr/>
        <a:lstStyle/>
        <a:p>
          <a:r>
            <a:rPr lang="en-SG" dirty="0" smtClean="0"/>
            <a:t>Bigram</a:t>
          </a:r>
          <a:endParaRPr lang="en-SG" dirty="0"/>
        </a:p>
      </dgm:t>
    </dgm:pt>
    <dgm:pt modelId="{F6BB2BDE-1D5A-4069-B9DB-7B2C156D6708}" type="parTrans" cxnId="{9CDF2421-0E08-4748-A977-DA271A2E7327}">
      <dgm:prSet/>
      <dgm:spPr/>
      <dgm:t>
        <a:bodyPr/>
        <a:lstStyle/>
        <a:p>
          <a:endParaRPr lang="en-SG"/>
        </a:p>
      </dgm:t>
    </dgm:pt>
    <dgm:pt modelId="{25C5FA20-8FEB-47C7-A5EE-85309C068B5B}" type="sibTrans" cxnId="{9CDF2421-0E08-4748-A977-DA271A2E7327}">
      <dgm:prSet/>
      <dgm:spPr/>
      <dgm:t>
        <a:bodyPr/>
        <a:lstStyle/>
        <a:p>
          <a:endParaRPr lang="en-SG"/>
        </a:p>
      </dgm:t>
    </dgm:pt>
    <dgm:pt modelId="{8BED9A41-10C4-4EBD-B78D-C18AD5AA780F}">
      <dgm:prSet phldrT="[Text]"/>
      <dgm:spPr/>
      <dgm:t>
        <a:bodyPr/>
        <a:lstStyle/>
        <a:p>
          <a:r>
            <a:rPr lang="en-SG" dirty="0" smtClean="0"/>
            <a:t>Trigram</a:t>
          </a:r>
          <a:endParaRPr lang="en-SG" dirty="0"/>
        </a:p>
      </dgm:t>
    </dgm:pt>
    <dgm:pt modelId="{446508C6-3EF0-436F-A0F8-3070C1954ED5}" type="parTrans" cxnId="{896437D3-D42C-4C3E-A13C-F9C2CAA4E90B}">
      <dgm:prSet/>
      <dgm:spPr/>
      <dgm:t>
        <a:bodyPr/>
        <a:lstStyle/>
        <a:p>
          <a:endParaRPr lang="en-SG"/>
        </a:p>
      </dgm:t>
    </dgm:pt>
    <dgm:pt modelId="{18DE3994-FA7F-4D7B-A3E3-2A4224955756}" type="sibTrans" cxnId="{896437D3-D42C-4C3E-A13C-F9C2CAA4E90B}">
      <dgm:prSet/>
      <dgm:spPr/>
      <dgm:t>
        <a:bodyPr/>
        <a:lstStyle/>
        <a:p>
          <a:endParaRPr lang="en-SG"/>
        </a:p>
      </dgm:t>
    </dgm:pt>
    <dgm:pt modelId="{B8733D08-963E-46B1-853F-0DE8BDF56A3F}">
      <dgm:prSet phldrT="[Text]"/>
      <dgm:spPr/>
      <dgm:t>
        <a:bodyPr/>
        <a:lstStyle/>
        <a:p>
          <a:r>
            <a:rPr lang="en-SG" dirty="0" smtClean="0"/>
            <a:t>Noun</a:t>
          </a:r>
          <a:endParaRPr lang="en-SG" dirty="0"/>
        </a:p>
      </dgm:t>
    </dgm:pt>
    <dgm:pt modelId="{1F306533-D3CA-4CC0-BAAF-2CFB2DA26FEA}" type="parTrans" cxnId="{5CC25982-2FB4-47DC-A703-4BE3E663E224}">
      <dgm:prSet/>
      <dgm:spPr/>
      <dgm:t>
        <a:bodyPr/>
        <a:lstStyle/>
        <a:p>
          <a:endParaRPr lang="en-SG"/>
        </a:p>
      </dgm:t>
    </dgm:pt>
    <dgm:pt modelId="{49DBC8D2-6DD9-46FA-8642-459410A903AB}" type="sibTrans" cxnId="{5CC25982-2FB4-47DC-A703-4BE3E663E224}">
      <dgm:prSet/>
      <dgm:spPr/>
      <dgm:t>
        <a:bodyPr/>
        <a:lstStyle/>
        <a:p>
          <a:endParaRPr lang="en-SG"/>
        </a:p>
      </dgm:t>
    </dgm:pt>
    <dgm:pt modelId="{3E518637-5C19-4201-A213-4C2EC771DE84}" type="pres">
      <dgm:prSet presAssocID="{97EF38E9-667D-4075-8130-AB52AA8A1C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D981BE03-9492-456B-B9F8-B5F8DD9D333E}" type="pres">
      <dgm:prSet presAssocID="{47E62967-D6AB-4812-A719-C19436CB89B5}" presName="root" presStyleCnt="0"/>
      <dgm:spPr/>
    </dgm:pt>
    <dgm:pt modelId="{2E3403E5-3D3F-4114-B0F8-6163DE6CA0C0}" type="pres">
      <dgm:prSet presAssocID="{47E62967-D6AB-4812-A719-C19436CB89B5}" presName="rootComposite" presStyleCnt="0"/>
      <dgm:spPr/>
    </dgm:pt>
    <dgm:pt modelId="{F44E487B-D69D-4CF6-A8FA-95ABA4A0DE1A}" type="pres">
      <dgm:prSet presAssocID="{47E62967-D6AB-4812-A719-C19436CB89B5}" presName="rootText" presStyleLbl="node1" presStyleIdx="0" presStyleCnt="2"/>
      <dgm:spPr/>
      <dgm:t>
        <a:bodyPr/>
        <a:lstStyle/>
        <a:p>
          <a:endParaRPr lang="en-SG"/>
        </a:p>
      </dgm:t>
    </dgm:pt>
    <dgm:pt modelId="{879FE2E0-2003-43C9-BAFA-4EEA6430B0B8}" type="pres">
      <dgm:prSet presAssocID="{47E62967-D6AB-4812-A719-C19436CB89B5}" presName="rootConnector" presStyleLbl="node1" presStyleIdx="0" presStyleCnt="2"/>
      <dgm:spPr/>
      <dgm:t>
        <a:bodyPr/>
        <a:lstStyle/>
        <a:p>
          <a:endParaRPr lang="en-SG"/>
        </a:p>
      </dgm:t>
    </dgm:pt>
    <dgm:pt modelId="{E8150673-578A-4776-A8FB-D37D02242810}" type="pres">
      <dgm:prSet presAssocID="{47E62967-D6AB-4812-A719-C19436CB89B5}" presName="childShape" presStyleCnt="0"/>
      <dgm:spPr/>
    </dgm:pt>
    <dgm:pt modelId="{2BA9E608-0418-43FA-BA74-A82B9B8CB19D}" type="pres">
      <dgm:prSet presAssocID="{BB59A3E8-C544-438F-87CE-6A2A4D68AAB2}" presName="Name13" presStyleLbl="parChTrans1D2" presStyleIdx="0" presStyleCnt="5"/>
      <dgm:spPr/>
      <dgm:t>
        <a:bodyPr/>
        <a:lstStyle/>
        <a:p>
          <a:endParaRPr lang="en-SG"/>
        </a:p>
      </dgm:t>
    </dgm:pt>
    <dgm:pt modelId="{E578B950-6D78-4EAC-BCBE-6533856AA55B}" type="pres">
      <dgm:prSet presAssocID="{6C805B0A-A5E4-462D-963F-DA7FC7EB5D39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3DB060E-FABE-4070-8DB1-0BCA97750F15}" type="pres">
      <dgm:prSet presAssocID="{E85CD1C1-2DCA-4FAD-8CEE-6631CAC2EB97}" presName="Name13" presStyleLbl="parChTrans1D2" presStyleIdx="1" presStyleCnt="5"/>
      <dgm:spPr/>
      <dgm:t>
        <a:bodyPr/>
        <a:lstStyle/>
        <a:p>
          <a:endParaRPr lang="en-SG"/>
        </a:p>
      </dgm:t>
    </dgm:pt>
    <dgm:pt modelId="{12CCF409-25B7-48E6-AAE9-A4A2DDA798EA}" type="pres">
      <dgm:prSet presAssocID="{92786A65-F895-43ED-9E9D-4F2D30BF6DCD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25F3FA8-8425-4382-B929-C327A8D22604}" type="pres">
      <dgm:prSet presAssocID="{1F306533-D3CA-4CC0-BAAF-2CFB2DA26FEA}" presName="Name13" presStyleLbl="parChTrans1D2" presStyleIdx="2" presStyleCnt="5"/>
      <dgm:spPr/>
      <dgm:t>
        <a:bodyPr/>
        <a:lstStyle/>
        <a:p>
          <a:endParaRPr lang="en-SG"/>
        </a:p>
      </dgm:t>
    </dgm:pt>
    <dgm:pt modelId="{74BAC09F-21F7-4C9B-B2FE-0F9B2F7B9CA6}" type="pres">
      <dgm:prSet presAssocID="{B8733D08-963E-46B1-853F-0DE8BDF56A3F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FF24145-01BA-4D6E-AA1A-DB00486389E0}" type="pres">
      <dgm:prSet presAssocID="{9FE032A1-7C12-4C5D-8F2C-24F73E745DD5}" presName="root" presStyleCnt="0"/>
      <dgm:spPr/>
    </dgm:pt>
    <dgm:pt modelId="{62A7FC3F-472C-4FF9-A2E6-6EAE19378CDB}" type="pres">
      <dgm:prSet presAssocID="{9FE032A1-7C12-4C5D-8F2C-24F73E745DD5}" presName="rootComposite" presStyleCnt="0"/>
      <dgm:spPr/>
    </dgm:pt>
    <dgm:pt modelId="{F14B3859-99BA-4C5E-A554-43C1C06D7504}" type="pres">
      <dgm:prSet presAssocID="{9FE032A1-7C12-4C5D-8F2C-24F73E745DD5}" presName="rootText" presStyleLbl="node1" presStyleIdx="1" presStyleCnt="2"/>
      <dgm:spPr/>
      <dgm:t>
        <a:bodyPr/>
        <a:lstStyle/>
        <a:p>
          <a:endParaRPr lang="en-SG"/>
        </a:p>
      </dgm:t>
    </dgm:pt>
    <dgm:pt modelId="{3830B7E9-DAE5-4C18-92AA-3B064FFA7D22}" type="pres">
      <dgm:prSet presAssocID="{9FE032A1-7C12-4C5D-8F2C-24F73E745DD5}" presName="rootConnector" presStyleLbl="node1" presStyleIdx="1" presStyleCnt="2"/>
      <dgm:spPr/>
      <dgm:t>
        <a:bodyPr/>
        <a:lstStyle/>
        <a:p>
          <a:endParaRPr lang="en-SG"/>
        </a:p>
      </dgm:t>
    </dgm:pt>
    <dgm:pt modelId="{6A39A613-BC0D-44CE-9277-F74867B567F9}" type="pres">
      <dgm:prSet presAssocID="{9FE032A1-7C12-4C5D-8F2C-24F73E745DD5}" presName="childShape" presStyleCnt="0"/>
      <dgm:spPr/>
    </dgm:pt>
    <dgm:pt modelId="{E577ACD5-0AD0-4C88-B72C-9ED2AA9DEE63}" type="pres">
      <dgm:prSet presAssocID="{F6BB2BDE-1D5A-4069-B9DB-7B2C156D6708}" presName="Name13" presStyleLbl="parChTrans1D2" presStyleIdx="3" presStyleCnt="5"/>
      <dgm:spPr/>
      <dgm:t>
        <a:bodyPr/>
        <a:lstStyle/>
        <a:p>
          <a:endParaRPr lang="en-SG"/>
        </a:p>
      </dgm:t>
    </dgm:pt>
    <dgm:pt modelId="{79733AFA-3365-474C-A81C-995CEC9CA27D}" type="pres">
      <dgm:prSet presAssocID="{8E489807-A61E-44EF-A595-2F3F6D215701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A877423-B085-4AA7-8A18-480A934ECDE8}" type="pres">
      <dgm:prSet presAssocID="{446508C6-3EF0-436F-A0F8-3070C1954ED5}" presName="Name13" presStyleLbl="parChTrans1D2" presStyleIdx="4" presStyleCnt="5"/>
      <dgm:spPr/>
      <dgm:t>
        <a:bodyPr/>
        <a:lstStyle/>
        <a:p>
          <a:endParaRPr lang="en-SG"/>
        </a:p>
      </dgm:t>
    </dgm:pt>
    <dgm:pt modelId="{DFC79253-1286-4587-8360-9A80E6CFA231}" type="pres">
      <dgm:prSet presAssocID="{8BED9A41-10C4-4EBD-B78D-C18AD5AA780F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4B3E8C3-BE7A-4C3A-862F-25EBE4529F6D}" srcId="{47E62967-D6AB-4812-A719-C19436CB89B5}" destId="{6C805B0A-A5E4-462D-963F-DA7FC7EB5D39}" srcOrd="0" destOrd="0" parTransId="{BB59A3E8-C544-438F-87CE-6A2A4D68AAB2}" sibTransId="{1E23B517-C225-43E4-9AC6-21BE9A6D17F3}"/>
    <dgm:cxn modelId="{5CC25982-2FB4-47DC-A703-4BE3E663E224}" srcId="{47E62967-D6AB-4812-A719-C19436CB89B5}" destId="{B8733D08-963E-46B1-853F-0DE8BDF56A3F}" srcOrd="2" destOrd="0" parTransId="{1F306533-D3CA-4CC0-BAAF-2CFB2DA26FEA}" sibTransId="{49DBC8D2-6DD9-46FA-8642-459410A903AB}"/>
    <dgm:cxn modelId="{64E374FC-1D4E-42BD-89BB-3BC8D7038251}" type="presOf" srcId="{E85CD1C1-2DCA-4FAD-8CEE-6631CAC2EB97}" destId="{F3DB060E-FABE-4070-8DB1-0BCA97750F15}" srcOrd="0" destOrd="0" presId="urn:microsoft.com/office/officeart/2005/8/layout/hierarchy3"/>
    <dgm:cxn modelId="{9CDF2421-0E08-4748-A977-DA271A2E7327}" srcId="{9FE032A1-7C12-4C5D-8F2C-24F73E745DD5}" destId="{8E489807-A61E-44EF-A595-2F3F6D215701}" srcOrd="0" destOrd="0" parTransId="{F6BB2BDE-1D5A-4069-B9DB-7B2C156D6708}" sibTransId="{25C5FA20-8FEB-47C7-A5EE-85309C068B5B}"/>
    <dgm:cxn modelId="{374B4D1D-D4FE-4EB9-8632-B3237ABD0A00}" type="presOf" srcId="{92786A65-F895-43ED-9E9D-4F2D30BF6DCD}" destId="{12CCF409-25B7-48E6-AAE9-A4A2DDA798EA}" srcOrd="0" destOrd="0" presId="urn:microsoft.com/office/officeart/2005/8/layout/hierarchy3"/>
    <dgm:cxn modelId="{9652DC8D-E13B-4020-BF6A-9102DF3FE718}" type="presOf" srcId="{446508C6-3EF0-436F-A0F8-3070C1954ED5}" destId="{6A877423-B085-4AA7-8A18-480A934ECDE8}" srcOrd="0" destOrd="0" presId="urn:microsoft.com/office/officeart/2005/8/layout/hierarchy3"/>
    <dgm:cxn modelId="{157068AB-1612-4601-BA40-E0C948E7DB4A}" srcId="{47E62967-D6AB-4812-A719-C19436CB89B5}" destId="{92786A65-F895-43ED-9E9D-4F2D30BF6DCD}" srcOrd="1" destOrd="0" parTransId="{E85CD1C1-2DCA-4FAD-8CEE-6631CAC2EB97}" sibTransId="{458468BC-2BA0-4B27-B62C-F2DCE818D772}"/>
    <dgm:cxn modelId="{E39A841F-09B3-4979-AD97-4F457AE02A15}" type="presOf" srcId="{BB59A3E8-C544-438F-87CE-6A2A4D68AAB2}" destId="{2BA9E608-0418-43FA-BA74-A82B9B8CB19D}" srcOrd="0" destOrd="0" presId="urn:microsoft.com/office/officeart/2005/8/layout/hierarchy3"/>
    <dgm:cxn modelId="{F44EF255-2554-4362-B6C6-904AFB8D8C5F}" type="presOf" srcId="{F6BB2BDE-1D5A-4069-B9DB-7B2C156D6708}" destId="{E577ACD5-0AD0-4C88-B72C-9ED2AA9DEE63}" srcOrd="0" destOrd="0" presId="urn:microsoft.com/office/officeart/2005/8/layout/hierarchy3"/>
    <dgm:cxn modelId="{033C91B8-4E22-4A43-BF24-C2A862F745AC}" srcId="{97EF38E9-667D-4075-8130-AB52AA8A1C9A}" destId="{9FE032A1-7C12-4C5D-8F2C-24F73E745DD5}" srcOrd="1" destOrd="0" parTransId="{81A4C30A-2D76-4FCF-9624-6BB3B797BA4C}" sibTransId="{07F0C552-50C8-4351-ABC6-08C298B2C136}"/>
    <dgm:cxn modelId="{896437D3-D42C-4C3E-A13C-F9C2CAA4E90B}" srcId="{9FE032A1-7C12-4C5D-8F2C-24F73E745DD5}" destId="{8BED9A41-10C4-4EBD-B78D-C18AD5AA780F}" srcOrd="1" destOrd="0" parTransId="{446508C6-3EF0-436F-A0F8-3070C1954ED5}" sibTransId="{18DE3994-FA7F-4D7B-A3E3-2A4224955756}"/>
    <dgm:cxn modelId="{4AB64906-56A1-43CE-A525-D44EAAF7C0FA}" type="presOf" srcId="{8BED9A41-10C4-4EBD-B78D-C18AD5AA780F}" destId="{DFC79253-1286-4587-8360-9A80E6CFA231}" srcOrd="0" destOrd="0" presId="urn:microsoft.com/office/officeart/2005/8/layout/hierarchy3"/>
    <dgm:cxn modelId="{00E29C2B-5426-4FB0-A2FD-4162C0E10F23}" type="presOf" srcId="{8E489807-A61E-44EF-A595-2F3F6D215701}" destId="{79733AFA-3365-474C-A81C-995CEC9CA27D}" srcOrd="0" destOrd="0" presId="urn:microsoft.com/office/officeart/2005/8/layout/hierarchy3"/>
    <dgm:cxn modelId="{CDE746DA-4926-46EF-A742-443ADEFFE39F}" type="presOf" srcId="{1F306533-D3CA-4CC0-BAAF-2CFB2DA26FEA}" destId="{825F3FA8-8425-4382-B929-C327A8D22604}" srcOrd="0" destOrd="0" presId="urn:microsoft.com/office/officeart/2005/8/layout/hierarchy3"/>
    <dgm:cxn modelId="{F20F5852-E91F-4BDF-A354-2E3BF9AF8BD4}" type="presOf" srcId="{6C805B0A-A5E4-462D-963F-DA7FC7EB5D39}" destId="{E578B950-6D78-4EAC-BCBE-6533856AA55B}" srcOrd="0" destOrd="0" presId="urn:microsoft.com/office/officeart/2005/8/layout/hierarchy3"/>
    <dgm:cxn modelId="{B74F4C88-9F8E-4D0D-8BF0-79B19BA5D5B1}" type="presOf" srcId="{47E62967-D6AB-4812-A719-C19436CB89B5}" destId="{F44E487B-D69D-4CF6-A8FA-95ABA4A0DE1A}" srcOrd="0" destOrd="0" presId="urn:microsoft.com/office/officeart/2005/8/layout/hierarchy3"/>
    <dgm:cxn modelId="{A6969646-9089-4C39-B5DF-604AA53301BD}" srcId="{97EF38E9-667D-4075-8130-AB52AA8A1C9A}" destId="{47E62967-D6AB-4812-A719-C19436CB89B5}" srcOrd="0" destOrd="0" parTransId="{E89E4DD6-9008-40DE-B4E4-BA940F3885E2}" sibTransId="{559A6F35-C910-495A-B159-DE2BC6F30C41}"/>
    <dgm:cxn modelId="{9E88E5EB-E26D-404C-B3B3-FF9E86D9B71C}" type="presOf" srcId="{47E62967-D6AB-4812-A719-C19436CB89B5}" destId="{879FE2E0-2003-43C9-BAFA-4EEA6430B0B8}" srcOrd="1" destOrd="0" presId="urn:microsoft.com/office/officeart/2005/8/layout/hierarchy3"/>
    <dgm:cxn modelId="{2DF39CA6-74DC-4FB4-A391-70A16CEE46F0}" type="presOf" srcId="{97EF38E9-667D-4075-8130-AB52AA8A1C9A}" destId="{3E518637-5C19-4201-A213-4C2EC771DE84}" srcOrd="0" destOrd="0" presId="urn:microsoft.com/office/officeart/2005/8/layout/hierarchy3"/>
    <dgm:cxn modelId="{FF00A87F-1779-49F1-A460-F49214DA7FA4}" type="presOf" srcId="{B8733D08-963E-46B1-853F-0DE8BDF56A3F}" destId="{74BAC09F-21F7-4C9B-B2FE-0F9B2F7B9CA6}" srcOrd="0" destOrd="0" presId="urn:microsoft.com/office/officeart/2005/8/layout/hierarchy3"/>
    <dgm:cxn modelId="{0935D36B-855B-41B0-9516-D782CD997C6C}" type="presOf" srcId="{9FE032A1-7C12-4C5D-8F2C-24F73E745DD5}" destId="{F14B3859-99BA-4C5E-A554-43C1C06D7504}" srcOrd="0" destOrd="0" presId="urn:microsoft.com/office/officeart/2005/8/layout/hierarchy3"/>
    <dgm:cxn modelId="{06B945F1-59C6-4635-81CE-97045A6CFC00}" type="presOf" srcId="{9FE032A1-7C12-4C5D-8F2C-24F73E745DD5}" destId="{3830B7E9-DAE5-4C18-92AA-3B064FFA7D22}" srcOrd="1" destOrd="0" presId="urn:microsoft.com/office/officeart/2005/8/layout/hierarchy3"/>
    <dgm:cxn modelId="{90501B16-1CE7-4D79-8608-D45A8D52B8DC}" type="presParOf" srcId="{3E518637-5C19-4201-A213-4C2EC771DE84}" destId="{D981BE03-9492-456B-B9F8-B5F8DD9D333E}" srcOrd="0" destOrd="0" presId="urn:microsoft.com/office/officeart/2005/8/layout/hierarchy3"/>
    <dgm:cxn modelId="{B4C49684-B878-47EE-8A33-FD9D817BB459}" type="presParOf" srcId="{D981BE03-9492-456B-B9F8-B5F8DD9D333E}" destId="{2E3403E5-3D3F-4114-B0F8-6163DE6CA0C0}" srcOrd="0" destOrd="0" presId="urn:microsoft.com/office/officeart/2005/8/layout/hierarchy3"/>
    <dgm:cxn modelId="{07C6867E-30FF-4A24-BFA3-0BA15D31E127}" type="presParOf" srcId="{2E3403E5-3D3F-4114-B0F8-6163DE6CA0C0}" destId="{F44E487B-D69D-4CF6-A8FA-95ABA4A0DE1A}" srcOrd="0" destOrd="0" presId="urn:microsoft.com/office/officeart/2005/8/layout/hierarchy3"/>
    <dgm:cxn modelId="{3755B642-A62A-44CF-A1DF-AF8F761726C8}" type="presParOf" srcId="{2E3403E5-3D3F-4114-B0F8-6163DE6CA0C0}" destId="{879FE2E0-2003-43C9-BAFA-4EEA6430B0B8}" srcOrd="1" destOrd="0" presId="urn:microsoft.com/office/officeart/2005/8/layout/hierarchy3"/>
    <dgm:cxn modelId="{1EF1CA35-FC54-40B6-8BCC-76DFEEEE1EAA}" type="presParOf" srcId="{D981BE03-9492-456B-B9F8-B5F8DD9D333E}" destId="{E8150673-578A-4776-A8FB-D37D02242810}" srcOrd="1" destOrd="0" presId="urn:microsoft.com/office/officeart/2005/8/layout/hierarchy3"/>
    <dgm:cxn modelId="{EA1901CA-023C-431B-A8D4-9240AAF5F0B1}" type="presParOf" srcId="{E8150673-578A-4776-A8FB-D37D02242810}" destId="{2BA9E608-0418-43FA-BA74-A82B9B8CB19D}" srcOrd="0" destOrd="0" presId="urn:microsoft.com/office/officeart/2005/8/layout/hierarchy3"/>
    <dgm:cxn modelId="{237921E0-89C3-4BBD-A36F-D37409EEC3EF}" type="presParOf" srcId="{E8150673-578A-4776-A8FB-D37D02242810}" destId="{E578B950-6D78-4EAC-BCBE-6533856AA55B}" srcOrd="1" destOrd="0" presId="urn:microsoft.com/office/officeart/2005/8/layout/hierarchy3"/>
    <dgm:cxn modelId="{4E98A408-EBE9-4C21-A05C-1D7BC015D09F}" type="presParOf" srcId="{E8150673-578A-4776-A8FB-D37D02242810}" destId="{F3DB060E-FABE-4070-8DB1-0BCA97750F15}" srcOrd="2" destOrd="0" presId="urn:microsoft.com/office/officeart/2005/8/layout/hierarchy3"/>
    <dgm:cxn modelId="{94932164-F61A-498C-BB26-314037773E3D}" type="presParOf" srcId="{E8150673-578A-4776-A8FB-D37D02242810}" destId="{12CCF409-25B7-48E6-AAE9-A4A2DDA798EA}" srcOrd="3" destOrd="0" presId="urn:microsoft.com/office/officeart/2005/8/layout/hierarchy3"/>
    <dgm:cxn modelId="{3EBCDFDB-C277-408F-BE34-B96CEA3A9AD1}" type="presParOf" srcId="{E8150673-578A-4776-A8FB-D37D02242810}" destId="{825F3FA8-8425-4382-B929-C327A8D22604}" srcOrd="4" destOrd="0" presId="urn:microsoft.com/office/officeart/2005/8/layout/hierarchy3"/>
    <dgm:cxn modelId="{008644E4-B8CE-4ECA-9F2A-19D25553AC6C}" type="presParOf" srcId="{E8150673-578A-4776-A8FB-D37D02242810}" destId="{74BAC09F-21F7-4C9B-B2FE-0F9B2F7B9CA6}" srcOrd="5" destOrd="0" presId="urn:microsoft.com/office/officeart/2005/8/layout/hierarchy3"/>
    <dgm:cxn modelId="{C4EDC403-3CFC-47BD-832D-63E7B1A88AD0}" type="presParOf" srcId="{3E518637-5C19-4201-A213-4C2EC771DE84}" destId="{CFF24145-01BA-4D6E-AA1A-DB00486389E0}" srcOrd="1" destOrd="0" presId="urn:microsoft.com/office/officeart/2005/8/layout/hierarchy3"/>
    <dgm:cxn modelId="{EB3DDE50-5ADA-4837-B90C-1F4CABA23B91}" type="presParOf" srcId="{CFF24145-01BA-4D6E-AA1A-DB00486389E0}" destId="{62A7FC3F-472C-4FF9-A2E6-6EAE19378CDB}" srcOrd="0" destOrd="0" presId="urn:microsoft.com/office/officeart/2005/8/layout/hierarchy3"/>
    <dgm:cxn modelId="{120C5F8D-6F51-43B4-A52F-D57D1D91E41F}" type="presParOf" srcId="{62A7FC3F-472C-4FF9-A2E6-6EAE19378CDB}" destId="{F14B3859-99BA-4C5E-A554-43C1C06D7504}" srcOrd="0" destOrd="0" presId="urn:microsoft.com/office/officeart/2005/8/layout/hierarchy3"/>
    <dgm:cxn modelId="{B21F06F4-0D9E-4507-A1E3-8EDC9EA150E0}" type="presParOf" srcId="{62A7FC3F-472C-4FF9-A2E6-6EAE19378CDB}" destId="{3830B7E9-DAE5-4C18-92AA-3B064FFA7D22}" srcOrd="1" destOrd="0" presId="urn:microsoft.com/office/officeart/2005/8/layout/hierarchy3"/>
    <dgm:cxn modelId="{EF27B8DF-EB9C-4E05-818C-638BA7366C41}" type="presParOf" srcId="{CFF24145-01BA-4D6E-AA1A-DB00486389E0}" destId="{6A39A613-BC0D-44CE-9277-F74867B567F9}" srcOrd="1" destOrd="0" presId="urn:microsoft.com/office/officeart/2005/8/layout/hierarchy3"/>
    <dgm:cxn modelId="{5616B166-A1BC-42BF-8797-3B542BF55E10}" type="presParOf" srcId="{6A39A613-BC0D-44CE-9277-F74867B567F9}" destId="{E577ACD5-0AD0-4C88-B72C-9ED2AA9DEE63}" srcOrd="0" destOrd="0" presId="urn:microsoft.com/office/officeart/2005/8/layout/hierarchy3"/>
    <dgm:cxn modelId="{5A84C873-E106-486A-ADD6-DF0D34118009}" type="presParOf" srcId="{6A39A613-BC0D-44CE-9277-F74867B567F9}" destId="{79733AFA-3365-474C-A81C-995CEC9CA27D}" srcOrd="1" destOrd="0" presId="urn:microsoft.com/office/officeart/2005/8/layout/hierarchy3"/>
    <dgm:cxn modelId="{A25ABB23-8151-4D2F-BEAD-7525778FB592}" type="presParOf" srcId="{6A39A613-BC0D-44CE-9277-F74867B567F9}" destId="{6A877423-B085-4AA7-8A18-480A934ECDE8}" srcOrd="2" destOrd="0" presId="urn:microsoft.com/office/officeart/2005/8/layout/hierarchy3"/>
    <dgm:cxn modelId="{0AB24123-A1E8-4EEE-A70C-6F9FDF23CA12}" type="presParOf" srcId="{6A39A613-BC0D-44CE-9277-F74867B567F9}" destId="{DFC79253-1286-4587-8360-9A80E6CFA2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0D7D6F2-DF1C-47CD-B6EC-67D8D32A827A}" type="doc">
      <dgm:prSet loTypeId="urn:microsoft.com/office/officeart/2005/8/layout/arrow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SG"/>
        </a:p>
      </dgm:t>
    </dgm:pt>
    <dgm:pt modelId="{2E0EB623-A74F-490D-A658-22BEF38BCC31}">
      <dgm:prSet phldrT="[Text]"/>
      <dgm:spPr/>
      <dgm:t>
        <a:bodyPr/>
        <a:lstStyle/>
        <a:p>
          <a:r>
            <a:rPr lang="en-SG" dirty="0" smtClean="0"/>
            <a:t>Positive</a:t>
          </a:r>
          <a:endParaRPr lang="en-SG" dirty="0"/>
        </a:p>
      </dgm:t>
    </dgm:pt>
    <dgm:pt modelId="{49D958D5-4AE2-435F-8621-39C8335EF579}" type="parTrans" cxnId="{90E83120-8418-4982-801F-9CCEB07D5548}">
      <dgm:prSet/>
      <dgm:spPr/>
      <dgm:t>
        <a:bodyPr/>
        <a:lstStyle/>
        <a:p>
          <a:endParaRPr lang="en-SG"/>
        </a:p>
      </dgm:t>
    </dgm:pt>
    <dgm:pt modelId="{9F269926-CDBF-461A-8198-4685F1D01588}" type="sibTrans" cxnId="{90E83120-8418-4982-801F-9CCEB07D5548}">
      <dgm:prSet/>
      <dgm:spPr/>
      <dgm:t>
        <a:bodyPr/>
        <a:lstStyle/>
        <a:p>
          <a:endParaRPr lang="en-SG"/>
        </a:p>
      </dgm:t>
    </dgm:pt>
    <dgm:pt modelId="{7B49A881-874A-4225-9B6F-CACF4EDD5303}">
      <dgm:prSet phldrT="[Text]"/>
      <dgm:spPr/>
      <dgm:t>
        <a:bodyPr/>
        <a:lstStyle/>
        <a:p>
          <a:r>
            <a:rPr lang="en-SG" dirty="0" smtClean="0"/>
            <a:t>Negative</a:t>
          </a:r>
          <a:endParaRPr lang="en-SG" dirty="0"/>
        </a:p>
      </dgm:t>
    </dgm:pt>
    <dgm:pt modelId="{F5AB89B0-1B3D-45D9-A846-2BF253046B16}" type="parTrans" cxnId="{98FC4BBF-4314-4652-9268-E94AC8F98DAB}">
      <dgm:prSet/>
      <dgm:spPr/>
      <dgm:t>
        <a:bodyPr/>
        <a:lstStyle/>
        <a:p>
          <a:endParaRPr lang="en-SG"/>
        </a:p>
      </dgm:t>
    </dgm:pt>
    <dgm:pt modelId="{1014A61B-FDDC-4293-B451-628111842F92}" type="sibTrans" cxnId="{98FC4BBF-4314-4652-9268-E94AC8F98DAB}">
      <dgm:prSet/>
      <dgm:spPr/>
      <dgm:t>
        <a:bodyPr/>
        <a:lstStyle/>
        <a:p>
          <a:endParaRPr lang="en-SG"/>
        </a:p>
      </dgm:t>
    </dgm:pt>
    <dgm:pt modelId="{220ACE85-38DB-4C81-A912-E1DDBA6EB3C4}" type="pres">
      <dgm:prSet presAssocID="{F0D7D6F2-DF1C-47CD-B6EC-67D8D32A827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6DE5D31-65E0-4DAD-B6DD-2CAC09AF7D28}" type="pres">
      <dgm:prSet presAssocID="{2E0EB623-A74F-490D-A658-22BEF38BCC31}" presName="upArrow" presStyleLbl="node1" presStyleIdx="0" presStyleCnt="2"/>
      <dgm:spPr/>
    </dgm:pt>
    <dgm:pt modelId="{E6501B49-B2BF-4BCF-9A83-3C5E5DCA1111}" type="pres">
      <dgm:prSet presAssocID="{2E0EB623-A74F-490D-A658-22BEF38BCC3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D0C3999-3FE4-4712-B17C-092178442864}" type="pres">
      <dgm:prSet presAssocID="{7B49A881-874A-4225-9B6F-CACF4EDD5303}" presName="downArrow" presStyleLbl="node1" presStyleIdx="1" presStyleCnt="2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F6953D08-BFBC-4590-A9E1-90CA86806407}" type="pres">
      <dgm:prSet presAssocID="{7B49A881-874A-4225-9B6F-CACF4EDD530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0E83120-8418-4982-801F-9CCEB07D5548}" srcId="{F0D7D6F2-DF1C-47CD-B6EC-67D8D32A827A}" destId="{2E0EB623-A74F-490D-A658-22BEF38BCC31}" srcOrd="0" destOrd="0" parTransId="{49D958D5-4AE2-435F-8621-39C8335EF579}" sibTransId="{9F269926-CDBF-461A-8198-4685F1D01588}"/>
    <dgm:cxn modelId="{1F88DC4A-4B52-49E2-858A-0501B69D33D6}" type="presOf" srcId="{2E0EB623-A74F-490D-A658-22BEF38BCC31}" destId="{E6501B49-B2BF-4BCF-9A83-3C5E5DCA1111}" srcOrd="0" destOrd="0" presId="urn:microsoft.com/office/officeart/2005/8/layout/arrow4"/>
    <dgm:cxn modelId="{E3E569FA-13D8-43D0-9946-51A9F869AB09}" type="presOf" srcId="{7B49A881-874A-4225-9B6F-CACF4EDD5303}" destId="{F6953D08-BFBC-4590-A9E1-90CA86806407}" srcOrd="0" destOrd="0" presId="urn:microsoft.com/office/officeart/2005/8/layout/arrow4"/>
    <dgm:cxn modelId="{6FA053D1-A1E2-468C-AF6F-B2AB420FF423}" type="presOf" srcId="{F0D7D6F2-DF1C-47CD-B6EC-67D8D32A827A}" destId="{220ACE85-38DB-4C81-A912-E1DDBA6EB3C4}" srcOrd="0" destOrd="0" presId="urn:microsoft.com/office/officeart/2005/8/layout/arrow4"/>
    <dgm:cxn modelId="{98FC4BBF-4314-4652-9268-E94AC8F98DAB}" srcId="{F0D7D6F2-DF1C-47CD-B6EC-67D8D32A827A}" destId="{7B49A881-874A-4225-9B6F-CACF4EDD5303}" srcOrd="1" destOrd="0" parTransId="{F5AB89B0-1B3D-45D9-A846-2BF253046B16}" sibTransId="{1014A61B-FDDC-4293-B451-628111842F92}"/>
    <dgm:cxn modelId="{CEE80DC2-604A-4D1E-AE17-404483249EEE}" type="presParOf" srcId="{220ACE85-38DB-4C81-A912-E1DDBA6EB3C4}" destId="{06DE5D31-65E0-4DAD-B6DD-2CAC09AF7D28}" srcOrd="0" destOrd="0" presId="urn:microsoft.com/office/officeart/2005/8/layout/arrow4"/>
    <dgm:cxn modelId="{20F29136-1E3F-4F2A-B910-803A9E1E9C72}" type="presParOf" srcId="{220ACE85-38DB-4C81-A912-E1DDBA6EB3C4}" destId="{E6501B49-B2BF-4BCF-9A83-3C5E5DCA1111}" srcOrd="1" destOrd="0" presId="urn:microsoft.com/office/officeart/2005/8/layout/arrow4"/>
    <dgm:cxn modelId="{926A015D-9E90-4B83-AFDE-31B2CFE1AF18}" type="presParOf" srcId="{220ACE85-38DB-4C81-A912-E1DDBA6EB3C4}" destId="{ED0C3999-3FE4-4712-B17C-092178442864}" srcOrd="2" destOrd="0" presId="urn:microsoft.com/office/officeart/2005/8/layout/arrow4"/>
    <dgm:cxn modelId="{C75AC7F2-36F7-42EB-9942-B3C7911EACD2}" type="presParOf" srcId="{220ACE85-38DB-4C81-A912-E1DDBA6EB3C4}" destId="{F6953D08-BFBC-4590-A9E1-90CA8680640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FE994-C9B0-4F2F-B3AB-8C694AC5B863}" type="doc">
      <dgm:prSet loTypeId="urn:microsoft.com/office/officeart/2005/8/layout/hList3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088D5445-4AAE-4C8B-A19E-4F29E881008E}">
      <dgm:prSet phldrT="[Text]"/>
      <dgm:spPr/>
      <dgm:t>
        <a:bodyPr/>
        <a:lstStyle/>
        <a:p>
          <a:r>
            <a:rPr lang="en-SG" dirty="0" smtClean="0"/>
            <a:t>Yelp Text &amp; Sentiment Analysis</a:t>
          </a:r>
          <a:endParaRPr lang="en-SG" dirty="0"/>
        </a:p>
      </dgm:t>
    </dgm:pt>
    <dgm:pt modelId="{DF85C2CB-B104-468C-AE8C-BDD110A56FB5}" type="parTrans" cxnId="{54A795AC-D184-4862-BF7E-3D0725118923}">
      <dgm:prSet/>
      <dgm:spPr/>
      <dgm:t>
        <a:bodyPr/>
        <a:lstStyle/>
        <a:p>
          <a:endParaRPr lang="en-SG"/>
        </a:p>
      </dgm:t>
    </dgm:pt>
    <dgm:pt modelId="{2A58C471-7C30-41A5-8F99-F98A16BC3056}" type="sibTrans" cxnId="{54A795AC-D184-4862-BF7E-3D0725118923}">
      <dgm:prSet/>
      <dgm:spPr/>
      <dgm:t>
        <a:bodyPr/>
        <a:lstStyle/>
        <a:p>
          <a:endParaRPr lang="en-SG"/>
        </a:p>
      </dgm:t>
    </dgm:pt>
    <dgm:pt modelId="{4548D8E1-25F2-49FD-82E9-EAC926792F5A}">
      <dgm:prSet phldrT="[Text]"/>
      <dgm:spPr/>
      <dgm:t>
        <a:bodyPr/>
        <a:lstStyle/>
        <a:p>
          <a:r>
            <a:rPr lang="en-SG" b="1" dirty="0" smtClean="0"/>
            <a:t>Exploration</a:t>
          </a:r>
          <a:endParaRPr lang="en-SG" b="1" dirty="0"/>
        </a:p>
      </dgm:t>
    </dgm:pt>
    <dgm:pt modelId="{A8E5AFD0-4A9D-45AA-B2F2-D50118C7022F}" type="parTrans" cxnId="{1F44694B-A999-46FF-BC09-A9E080129A35}">
      <dgm:prSet/>
      <dgm:spPr/>
      <dgm:t>
        <a:bodyPr/>
        <a:lstStyle/>
        <a:p>
          <a:endParaRPr lang="en-SG"/>
        </a:p>
      </dgm:t>
    </dgm:pt>
    <dgm:pt modelId="{6B8C06FC-6AE9-47E7-BC0C-AEC0923724A3}" type="sibTrans" cxnId="{1F44694B-A999-46FF-BC09-A9E080129A35}">
      <dgm:prSet/>
      <dgm:spPr/>
      <dgm:t>
        <a:bodyPr/>
        <a:lstStyle/>
        <a:p>
          <a:endParaRPr lang="en-SG"/>
        </a:p>
      </dgm:t>
    </dgm:pt>
    <dgm:pt modelId="{E307AD46-33C3-44D6-966A-67E149FA9297}">
      <dgm:prSet phldrT="[Text]"/>
      <dgm:spPr/>
      <dgm:t>
        <a:bodyPr/>
        <a:lstStyle/>
        <a:p>
          <a:r>
            <a:rPr lang="en-SG" b="1" dirty="0" smtClean="0"/>
            <a:t>1</a:t>
          </a:r>
          <a:r>
            <a:rPr lang="en-SG" b="1" baseline="30000" dirty="0" smtClean="0"/>
            <a:t>st</a:t>
          </a:r>
          <a:r>
            <a:rPr lang="en-SG" b="1" dirty="0" smtClean="0"/>
            <a:t> Deliverable</a:t>
          </a:r>
          <a:endParaRPr lang="en-SG" b="1" dirty="0"/>
        </a:p>
      </dgm:t>
    </dgm:pt>
    <dgm:pt modelId="{6605774E-BAA2-4EC6-83A9-5FFAD3D7F5CA}" type="parTrans" cxnId="{5E16F5D7-34B9-424A-901D-1805D15C7788}">
      <dgm:prSet/>
      <dgm:spPr/>
      <dgm:t>
        <a:bodyPr/>
        <a:lstStyle/>
        <a:p>
          <a:endParaRPr lang="en-SG"/>
        </a:p>
      </dgm:t>
    </dgm:pt>
    <dgm:pt modelId="{4BDDC8C2-53CF-4F70-8E2D-6F394ECDF106}" type="sibTrans" cxnId="{5E16F5D7-34B9-424A-901D-1805D15C7788}">
      <dgm:prSet/>
      <dgm:spPr/>
      <dgm:t>
        <a:bodyPr/>
        <a:lstStyle/>
        <a:p>
          <a:endParaRPr lang="en-SG"/>
        </a:p>
      </dgm:t>
    </dgm:pt>
    <dgm:pt modelId="{6F2E5C0D-3E1A-4D5C-8212-460B131E5E97}">
      <dgm:prSet phldrT="[Text]"/>
      <dgm:spPr/>
      <dgm:t>
        <a:bodyPr/>
        <a:lstStyle/>
        <a:p>
          <a:r>
            <a:rPr lang="en-SG" b="1" dirty="0" smtClean="0"/>
            <a:t>Improving Accuracy</a:t>
          </a:r>
          <a:endParaRPr lang="en-SG" b="1" dirty="0"/>
        </a:p>
      </dgm:t>
    </dgm:pt>
    <dgm:pt modelId="{CD45D8C3-03F9-4229-8EC5-4DEB16A3C3DE}" type="parTrans" cxnId="{600FF897-09CC-4F3E-AFDE-069655265B10}">
      <dgm:prSet/>
      <dgm:spPr/>
      <dgm:t>
        <a:bodyPr/>
        <a:lstStyle/>
        <a:p>
          <a:endParaRPr lang="en-SG"/>
        </a:p>
      </dgm:t>
    </dgm:pt>
    <dgm:pt modelId="{05543D1C-20CE-457D-A59B-14AF918E912B}" type="sibTrans" cxnId="{600FF897-09CC-4F3E-AFDE-069655265B10}">
      <dgm:prSet/>
      <dgm:spPr/>
      <dgm:t>
        <a:bodyPr/>
        <a:lstStyle/>
        <a:p>
          <a:endParaRPr lang="en-SG"/>
        </a:p>
      </dgm:t>
    </dgm:pt>
    <dgm:pt modelId="{39C835DB-F5AE-438F-871E-9E6520D0FCF7}">
      <dgm:prSet phldrT="[Text]"/>
      <dgm:spPr/>
      <dgm:t>
        <a:bodyPr/>
        <a:lstStyle/>
        <a:p>
          <a:r>
            <a:rPr lang="en-SG" b="1" dirty="0" smtClean="0"/>
            <a:t>2</a:t>
          </a:r>
          <a:r>
            <a:rPr lang="en-SG" b="1" baseline="30000" dirty="0" smtClean="0"/>
            <a:t>nd</a:t>
          </a:r>
          <a:r>
            <a:rPr lang="en-SG" b="1" dirty="0" smtClean="0"/>
            <a:t> Deliverable</a:t>
          </a:r>
          <a:endParaRPr lang="en-SG" b="1" dirty="0"/>
        </a:p>
      </dgm:t>
    </dgm:pt>
    <dgm:pt modelId="{07A95457-125B-4BCC-B191-A392A6F7354D}" type="parTrans" cxnId="{FA6B6F2A-048E-4A67-BC2F-7D128170826F}">
      <dgm:prSet/>
      <dgm:spPr/>
      <dgm:t>
        <a:bodyPr/>
        <a:lstStyle/>
        <a:p>
          <a:endParaRPr lang="en-SG"/>
        </a:p>
      </dgm:t>
    </dgm:pt>
    <dgm:pt modelId="{583709C7-10EC-487C-BEF2-A4D96DCC0C86}" type="sibTrans" cxnId="{FA6B6F2A-048E-4A67-BC2F-7D128170826F}">
      <dgm:prSet/>
      <dgm:spPr/>
      <dgm:t>
        <a:bodyPr/>
        <a:lstStyle/>
        <a:p>
          <a:endParaRPr lang="en-SG"/>
        </a:p>
      </dgm:t>
    </dgm:pt>
    <dgm:pt modelId="{88F5D2BF-4ADC-4635-9CCA-4C741EF634D2}">
      <dgm:prSet phldrT="[Text]"/>
      <dgm:spPr/>
      <dgm:t>
        <a:bodyPr/>
        <a:lstStyle/>
        <a:p>
          <a:r>
            <a:rPr lang="en-SG" dirty="0" smtClean="0"/>
            <a:t>EDA</a:t>
          </a:r>
          <a:endParaRPr lang="en-SG" dirty="0"/>
        </a:p>
      </dgm:t>
    </dgm:pt>
    <dgm:pt modelId="{2706A951-DC43-4AA3-85ED-4EEA6B7D80E6}" type="parTrans" cxnId="{B65760CC-1F9C-4FAE-8806-E917A2904E4D}">
      <dgm:prSet/>
      <dgm:spPr/>
      <dgm:t>
        <a:bodyPr/>
        <a:lstStyle/>
        <a:p>
          <a:endParaRPr lang="en-SG"/>
        </a:p>
      </dgm:t>
    </dgm:pt>
    <dgm:pt modelId="{D456F97C-6A4A-4E82-BCF8-15C3D04A7A13}" type="sibTrans" cxnId="{B65760CC-1F9C-4FAE-8806-E917A2904E4D}">
      <dgm:prSet/>
      <dgm:spPr/>
      <dgm:t>
        <a:bodyPr/>
        <a:lstStyle/>
        <a:p>
          <a:endParaRPr lang="en-SG"/>
        </a:p>
      </dgm:t>
    </dgm:pt>
    <dgm:pt modelId="{B8E90570-7C34-4424-8638-343E5F32C280}">
      <dgm:prSet phldrT="[Text]"/>
      <dgm:spPr/>
      <dgm:t>
        <a:bodyPr/>
        <a:lstStyle/>
        <a:p>
          <a:r>
            <a:rPr lang="en-SG" dirty="0" smtClean="0"/>
            <a:t>Tooling</a:t>
          </a:r>
          <a:endParaRPr lang="en-SG" dirty="0"/>
        </a:p>
      </dgm:t>
    </dgm:pt>
    <dgm:pt modelId="{7E2C9438-48F3-4D7F-9CC4-0875F6CF8832}" type="parTrans" cxnId="{3D5ADC89-9488-4963-9316-DA5B86C46FA0}">
      <dgm:prSet/>
      <dgm:spPr/>
      <dgm:t>
        <a:bodyPr/>
        <a:lstStyle/>
        <a:p>
          <a:endParaRPr lang="en-SG"/>
        </a:p>
      </dgm:t>
    </dgm:pt>
    <dgm:pt modelId="{3B13F8A7-C9FC-49FF-A38F-0B92C4D598E3}" type="sibTrans" cxnId="{3D5ADC89-9488-4963-9316-DA5B86C46FA0}">
      <dgm:prSet/>
      <dgm:spPr/>
      <dgm:t>
        <a:bodyPr/>
        <a:lstStyle/>
        <a:p>
          <a:endParaRPr lang="en-SG"/>
        </a:p>
      </dgm:t>
    </dgm:pt>
    <dgm:pt modelId="{5B88F181-9973-45E4-B924-0A89FC78F297}">
      <dgm:prSet phldrT="[Text]"/>
      <dgm:spPr/>
      <dgm:t>
        <a:bodyPr/>
        <a:lstStyle/>
        <a:p>
          <a:r>
            <a:rPr lang="en-SG" dirty="0" smtClean="0"/>
            <a:t>Secondary Research</a:t>
          </a:r>
          <a:endParaRPr lang="en-SG" dirty="0"/>
        </a:p>
      </dgm:t>
    </dgm:pt>
    <dgm:pt modelId="{8B719465-17F0-4106-9490-D640C40DF031}" type="parTrans" cxnId="{EE105965-5F3C-4ADF-8BAB-5C2ACD561EBB}">
      <dgm:prSet/>
      <dgm:spPr/>
      <dgm:t>
        <a:bodyPr/>
        <a:lstStyle/>
        <a:p>
          <a:endParaRPr lang="en-SG"/>
        </a:p>
      </dgm:t>
    </dgm:pt>
    <dgm:pt modelId="{027D6B87-7409-4EAF-B65A-8585CCB075AA}" type="sibTrans" cxnId="{EE105965-5F3C-4ADF-8BAB-5C2ACD561EBB}">
      <dgm:prSet/>
      <dgm:spPr/>
      <dgm:t>
        <a:bodyPr/>
        <a:lstStyle/>
        <a:p>
          <a:endParaRPr lang="en-SG"/>
        </a:p>
      </dgm:t>
    </dgm:pt>
    <dgm:pt modelId="{D8A5C879-7E57-4FA1-94AE-F91E1DAC18D2}">
      <dgm:prSet phldrT="[Text]"/>
      <dgm:spPr/>
      <dgm:t>
        <a:bodyPr/>
        <a:lstStyle/>
        <a:p>
          <a:r>
            <a:rPr lang="en-SG" dirty="0" smtClean="0"/>
            <a:t>Scoping</a:t>
          </a:r>
          <a:endParaRPr lang="en-SG" dirty="0"/>
        </a:p>
      </dgm:t>
    </dgm:pt>
    <dgm:pt modelId="{BADF674A-0ECC-4EE3-8CA0-A5119A0CFF38}" type="parTrans" cxnId="{DE60584F-27CD-4688-AD68-9259E5D80EC4}">
      <dgm:prSet/>
      <dgm:spPr/>
      <dgm:t>
        <a:bodyPr/>
        <a:lstStyle/>
        <a:p>
          <a:endParaRPr lang="en-SG"/>
        </a:p>
      </dgm:t>
    </dgm:pt>
    <dgm:pt modelId="{C20B1516-1073-4BF8-A5B8-768D05C7426E}" type="sibTrans" cxnId="{DE60584F-27CD-4688-AD68-9259E5D80EC4}">
      <dgm:prSet/>
      <dgm:spPr/>
      <dgm:t>
        <a:bodyPr/>
        <a:lstStyle/>
        <a:p>
          <a:endParaRPr lang="en-SG"/>
        </a:p>
      </dgm:t>
    </dgm:pt>
    <dgm:pt modelId="{B7E0464B-4F78-42F7-8E92-5A18CEE849D3}">
      <dgm:prSet phldrT="[Text]"/>
      <dgm:spPr/>
      <dgm:t>
        <a:bodyPr/>
        <a:lstStyle/>
        <a:p>
          <a:r>
            <a:rPr lang="en-SG" dirty="0" smtClean="0"/>
            <a:t>Text &amp; Sentiment Analysis</a:t>
          </a:r>
          <a:endParaRPr lang="en-SG" dirty="0"/>
        </a:p>
      </dgm:t>
    </dgm:pt>
    <dgm:pt modelId="{A6B278A2-31B1-4A27-A1E6-8D53E00664AC}" type="parTrans" cxnId="{176A7DF3-415E-431B-9746-0F2E00B44A46}">
      <dgm:prSet/>
      <dgm:spPr/>
      <dgm:t>
        <a:bodyPr/>
        <a:lstStyle/>
        <a:p>
          <a:endParaRPr lang="en-SG"/>
        </a:p>
      </dgm:t>
    </dgm:pt>
    <dgm:pt modelId="{CBB59341-4E8D-4A2D-8E8C-60A1D5B6BB1C}" type="sibTrans" cxnId="{176A7DF3-415E-431B-9746-0F2E00B44A46}">
      <dgm:prSet/>
      <dgm:spPr/>
      <dgm:t>
        <a:bodyPr/>
        <a:lstStyle/>
        <a:p>
          <a:endParaRPr lang="en-SG"/>
        </a:p>
      </dgm:t>
    </dgm:pt>
    <dgm:pt modelId="{AB9FE2C9-BB32-4AF8-B291-A02A1B9D3959}">
      <dgm:prSet phldrT="[Text]"/>
      <dgm:spPr/>
      <dgm:t>
        <a:bodyPr/>
        <a:lstStyle/>
        <a:p>
          <a:r>
            <a:rPr lang="en-SG" dirty="0" smtClean="0"/>
            <a:t>Building Classifiers</a:t>
          </a:r>
          <a:endParaRPr lang="en-SG" dirty="0"/>
        </a:p>
      </dgm:t>
    </dgm:pt>
    <dgm:pt modelId="{A5157BBF-0177-43F3-B9E4-76F375A320D2}" type="parTrans" cxnId="{5E689006-0CD8-4E6C-A845-C652581839BA}">
      <dgm:prSet/>
      <dgm:spPr/>
      <dgm:t>
        <a:bodyPr/>
        <a:lstStyle/>
        <a:p>
          <a:endParaRPr lang="en-SG"/>
        </a:p>
      </dgm:t>
    </dgm:pt>
    <dgm:pt modelId="{F443B625-7EA1-4538-859C-3092C8A5DC29}" type="sibTrans" cxnId="{5E689006-0CD8-4E6C-A845-C652581839BA}">
      <dgm:prSet/>
      <dgm:spPr/>
      <dgm:t>
        <a:bodyPr/>
        <a:lstStyle/>
        <a:p>
          <a:endParaRPr lang="en-SG"/>
        </a:p>
      </dgm:t>
    </dgm:pt>
    <dgm:pt modelId="{562CAC0E-FDB3-4ECD-B0EA-8ADC60CB4339}">
      <dgm:prSet phldrT="[Text]"/>
      <dgm:spPr/>
      <dgm:t>
        <a:bodyPr/>
        <a:lstStyle/>
        <a:p>
          <a:r>
            <a:rPr lang="en-SG" dirty="0" smtClean="0"/>
            <a:t>Train Data</a:t>
          </a:r>
          <a:endParaRPr lang="en-SG" dirty="0"/>
        </a:p>
      </dgm:t>
    </dgm:pt>
    <dgm:pt modelId="{7C358B43-15B9-4696-9102-463084CE6DF5}" type="parTrans" cxnId="{D01DA3DB-A31B-4821-8025-6754FA7B8FCA}">
      <dgm:prSet/>
      <dgm:spPr/>
      <dgm:t>
        <a:bodyPr/>
        <a:lstStyle/>
        <a:p>
          <a:endParaRPr lang="en-SG"/>
        </a:p>
      </dgm:t>
    </dgm:pt>
    <dgm:pt modelId="{2587EDD9-2EFB-4965-B606-87181B19A8CC}" type="sibTrans" cxnId="{D01DA3DB-A31B-4821-8025-6754FA7B8FCA}">
      <dgm:prSet/>
      <dgm:spPr/>
      <dgm:t>
        <a:bodyPr/>
        <a:lstStyle/>
        <a:p>
          <a:endParaRPr lang="en-SG"/>
        </a:p>
      </dgm:t>
    </dgm:pt>
    <dgm:pt modelId="{CD8C569A-7F0B-4544-ADD7-74D89DD4FED7}">
      <dgm:prSet phldrT="[Text]"/>
      <dgm:spPr/>
      <dgm:t>
        <a:bodyPr/>
        <a:lstStyle/>
        <a:p>
          <a:r>
            <a:rPr lang="en-SG" dirty="0" smtClean="0"/>
            <a:t>Analysis Run 2</a:t>
          </a:r>
          <a:endParaRPr lang="en-SG" dirty="0"/>
        </a:p>
      </dgm:t>
    </dgm:pt>
    <dgm:pt modelId="{ACEADA29-5C0C-4031-AC62-47BFFE60BF39}" type="parTrans" cxnId="{6EA40990-B92B-44D8-95FB-E4A4A5C3137E}">
      <dgm:prSet/>
      <dgm:spPr/>
      <dgm:t>
        <a:bodyPr/>
        <a:lstStyle/>
        <a:p>
          <a:endParaRPr lang="en-SG"/>
        </a:p>
      </dgm:t>
    </dgm:pt>
    <dgm:pt modelId="{C3B2C3BF-DEA6-4E21-BF9F-5539F59EAAD3}" type="sibTrans" cxnId="{6EA40990-B92B-44D8-95FB-E4A4A5C3137E}">
      <dgm:prSet/>
      <dgm:spPr/>
      <dgm:t>
        <a:bodyPr/>
        <a:lstStyle/>
        <a:p>
          <a:endParaRPr lang="en-SG"/>
        </a:p>
      </dgm:t>
    </dgm:pt>
    <dgm:pt modelId="{1B911281-A491-4DEC-A77F-FA99B0F59AC9}">
      <dgm:prSet phldrT="[Text]"/>
      <dgm:spPr/>
      <dgm:t>
        <a:bodyPr/>
        <a:lstStyle/>
        <a:p>
          <a:r>
            <a:rPr lang="en-SG" dirty="0" smtClean="0"/>
            <a:t>Comparing Results</a:t>
          </a:r>
          <a:endParaRPr lang="en-SG" dirty="0"/>
        </a:p>
      </dgm:t>
    </dgm:pt>
    <dgm:pt modelId="{BF12D32E-50C9-4ABF-9569-88B1E9A671EA}" type="parTrans" cxnId="{A57E261A-1686-4A2A-972B-8EE7F1630F36}">
      <dgm:prSet/>
      <dgm:spPr/>
      <dgm:t>
        <a:bodyPr/>
        <a:lstStyle/>
        <a:p>
          <a:endParaRPr lang="en-SG"/>
        </a:p>
      </dgm:t>
    </dgm:pt>
    <dgm:pt modelId="{B185B5D4-12B8-403B-BB96-DDA08E247F6E}" type="sibTrans" cxnId="{A57E261A-1686-4A2A-972B-8EE7F1630F36}">
      <dgm:prSet/>
      <dgm:spPr/>
      <dgm:t>
        <a:bodyPr/>
        <a:lstStyle/>
        <a:p>
          <a:endParaRPr lang="en-SG"/>
        </a:p>
      </dgm:t>
    </dgm:pt>
    <dgm:pt modelId="{3F934315-51A0-4975-B6CE-7CC9E5A2DE5C}">
      <dgm:prSet phldrT="[Text]"/>
      <dgm:spPr/>
      <dgm:t>
        <a:bodyPr/>
        <a:lstStyle/>
        <a:p>
          <a:r>
            <a:rPr lang="en-SG" dirty="0" smtClean="0"/>
            <a:t>Attribute Grouping &amp; Scoring</a:t>
          </a:r>
          <a:endParaRPr lang="en-SG" dirty="0"/>
        </a:p>
      </dgm:t>
    </dgm:pt>
    <dgm:pt modelId="{6F2703DF-3F01-468C-AB52-750055D741FB}" type="parTrans" cxnId="{5315B8DD-2204-4B49-BD24-BE7A602B3DB7}">
      <dgm:prSet/>
      <dgm:spPr/>
      <dgm:t>
        <a:bodyPr/>
        <a:lstStyle/>
        <a:p>
          <a:endParaRPr lang="en-SG"/>
        </a:p>
      </dgm:t>
    </dgm:pt>
    <dgm:pt modelId="{83609D20-B15B-47A8-A174-DB780CEE6F4A}" type="sibTrans" cxnId="{5315B8DD-2204-4B49-BD24-BE7A602B3DB7}">
      <dgm:prSet/>
      <dgm:spPr/>
      <dgm:t>
        <a:bodyPr/>
        <a:lstStyle/>
        <a:p>
          <a:endParaRPr lang="en-SG"/>
        </a:p>
      </dgm:t>
    </dgm:pt>
    <dgm:pt modelId="{F3DF16EE-08FB-4EB1-884E-BD1BAB027CE6}" type="pres">
      <dgm:prSet presAssocID="{3B8FE994-C9B0-4F2F-B3AB-8C694AC5B8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193834A2-CDD9-4AFB-B098-AFD259E6C5EF}" type="pres">
      <dgm:prSet presAssocID="{088D5445-4AAE-4C8B-A19E-4F29E881008E}" presName="roof" presStyleLbl="dkBgShp" presStyleIdx="0" presStyleCnt="2"/>
      <dgm:spPr/>
      <dgm:t>
        <a:bodyPr/>
        <a:lstStyle/>
        <a:p>
          <a:endParaRPr lang="en-SG"/>
        </a:p>
      </dgm:t>
    </dgm:pt>
    <dgm:pt modelId="{9E4145B7-6BDC-4FDF-8C90-F00448F35066}" type="pres">
      <dgm:prSet presAssocID="{088D5445-4AAE-4C8B-A19E-4F29E881008E}" presName="pillars" presStyleCnt="0"/>
      <dgm:spPr/>
    </dgm:pt>
    <dgm:pt modelId="{98A6B9BE-4E04-4664-9EEC-23AF4782A819}" type="pres">
      <dgm:prSet presAssocID="{088D5445-4AAE-4C8B-A19E-4F29E881008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7F08BEB-DCF4-4473-B602-A9F488F4A1AD}" type="pres">
      <dgm:prSet presAssocID="{E307AD46-33C3-44D6-966A-67E149FA9297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05654DE-4CDC-4685-A67A-BEEF53FA4045}" type="pres">
      <dgm:prSet presAssocID="{6F2E5C0D-3E1A-4D5C-8212-460B131E5E9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6DE7EAF-8CDB-41C8-9AAC-714982E09EA3}" type="pres">
      <dgm:prSet presAssocID="{39C835DB-F5AE-438F-871E-9E6520D0FCF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3605C80-BE11-4277-9A7B-7A838E6D2DE0}" type="pres">
      <dgm:prSet presAssocID="{088D5445-4AAE-4C8B-A19E-4F29E881008E}" presName="base" presStyleLbl="dkBgShp" presStyleIdx="1" presStyleCnt="2"/>
      <dgm:spPr/>
    </dgm:pt>
  </dgm:ptLst>
  <dgm:cxnLst>
    <dgm:cxn modelId="{44E788EE-7640-4674-9631-537FF566C407}" type="presOf" srcId="{B7E0464B-4F78-42F7-8E92-5A18CEE849D3}" destId="{E7F08BEB-DCF4-4473-B602-A9F488F4A1AD}" srcOrd="0" destOrd="2" presId="urn:microsoft.com/office/officeart/2005/8/layout/hList3"/>
    <dgm:cxn modelId="{5315B8DD-2204-4B49-BD24-BE7A602B3DB7}" srcId="{39C835DB-F5AE-438F-871E-9E6520D0FCF7}" destId="{3F934315-51A0-4975-B6CE-7CC9E5A2DE5C}" srcOrd="1" destOrd="0" parTransId="{6F2703DF-3F01-468C-AB52-750055D741FB}" sibTransId="{83609D20-B15B-47A8-A174-DB780CEE6F4A}"/>
    <dgm:cxn modelId="{6DFAECDE-6C3D-41AC-ADA3-0E3A9EED90FD}" type="presOf" srcId="{3F934315-51A0-4975-B6CE-7CC9E5A2DE5C}" destId="{86DE7EAF-8CDB-41C8-9AAC-714982E09EA3}" srcOrd="0" destOrd="2" presId="urn:microsoft.com/office/officeart/2005/8/layout/hList3"/>
    <dgm:cxn modelId="{5E16F5D7-34B9-424A-901D-1805D15C7788}" srcId="{088D5445-4AAE-4C8B-A19E-4F29E881008E}" destId="{E307AD46-33C3-44D6-966A-67E149FA9297}" srcOrd="1" destOrd="0" parTransId="{6605774E-BAA2-4EC6-83A9-5FFAD3D7F5CA}" sibTransId="{4BDDC8C2-53CF-4F70-8E2D-6F394ECDF106}"/>
    <dgm:cxn modelId="{0E00C427-B083-4940-AC73-865E9E8FFE74}" type="presOf" srcId="{088D5445-4AAE-4C8B-A19E-4F29E881008E}" destId="{193834A2-CDD9-4AFB-B098-AFD259E6C5EF}" srcOrd="0" destOrd="0" presId="urn:microsoft.com/office/officeart/2005/8/layout/hList3"/>
    <dgm:cxn modelId="{E261B419-8CA4-4912-BBA2-4CBA6C53BCAC}" type="presOf" srcId="{4548D8E1-25F2-49FD-82E9-EAC926792F5A}" destId="{98A6B9BE-4E04-4664-9EEC-23AF4782A819}" srcOrd="0" destOrd="0" presId="urn:microsoft.com/office/officeart/2005/8/layout/hList3"/>
    <dgm:cxn modelId="{D752F122-C9AC-48C3-9184-06A544A1EE6A}" type="presOf" srcId="{CD8C569A-7F0B-4544-ADD7-74D89DD4FED7}" destId="{86DE7EAF-8CDB-41C8-9AAC-714982E09EA3}" srcOrd="0" destOrd="1" presId="urn:microsoft.com/office/officeart/2005/8/layout/hList3"/>
    <dgm:cxn modelId="{FA6B6F2A-048E-4A67-BC2F-7D128170826F}" srcId="{088D5445-4AAE-4C8B-A19E-4F29E881008E}" destId="{39C835DB-F5AE-438F-871E-9E6520D0FCF7}" srcOrd="3" destOrd="0" parTransId="{07A95457-125B-4BCC-B191-A392A6F7354D}" sibTransId="{583709C7-10EC-487C-BEF2-A4D96DCC0C86}"/>
    <dgm:cxn modelId="{F0E03ACE-9FB2-4453-B5E7-E7FFD4619BCA}" type="presOf" srcId="{3B8FE994-C9B0-4F2F-B3AB-8C694AC5B863}" destId="{F3DF16EE-08FB-4EB1-884E-BD1BAB027CE6}" srcOrd="0" destOrd="0" presId="urn:microsoft.com/office/officeart/2005/8/layout/hList3"/>
    <dgm:cxn modelId="{8A941D70-00F3-4398-972F-73DA025F08B1}" type="presOf" srcId="{562CAC0E-FDB3-4ECD-B0EA-8ADC60CB4339}" destId="{505654DE-4CDC-4685-A67A-BEEF53FA4045}" srcOrd="0" destOrd="2" presId="urn:microsoft.com/office/officeart/2005/8/layout/hList3"/>
    <dgm:cxn modelId="{DE60584F-27CD-4688-AD68-9259E5D80EC4}" srcId="{E307AD46-33C3-44D6-966A-67E149FA9297}" destId="{D8A5C879-7E57-4FA1-94AE-F91E1DAC18D2}" srcOrd="0" destOrd="0" parTransId="{BADF674A-0ECC-4EE3-8CA0-A5119A0CFF38}" sibTransId="{C20B1516-1073-4BF8-A5B8-768D05C7426E}"/>
    <dgm:cxn modelId="{176A7DF3-415E-431B-9746-0F2E00B44A46}" srcId="{E307AD46-33C3-44D6-966A-67E149FA9297}" destId="{B7E0464B-4F78-42F7-8E92-5A18CEE849D3}" srcOrd="1" destOrd="0" parTransId="{A6B278A2-31B1-4A27-A1E6-8D53E00664AC}" sibTransId="{CBB59341-4E8D-4A2D-8E8C-60A1D5B6BB1C}"/>
    <dgm:cxn modelId="{1F44694B-A999-46FF-BC09-A9E080129A35}" srcId="{088D5445-4AAE-4C8B-A19E-4F29E881008E}" destId="{4548D8E1-25F2-49FD-82E9-EAC926792F5A}" srcOrd="0" destOrd="0" parTransId="{A8E5AFD0-4A9D-45AA-B2F2-D50118C7022F}" sibTransId="{6B8C06FC-6AE9-47E7-BC0C-AEC0923724A3}"/>
    <dgm:cxn modelId="{EE105965-5F3C-4ADF-8BAB-5C2ACD561EBB}" srcId="{4548D8E1-25F2-49FD-82E9-EAC926792F5A}" destId="{5B88F181-9973-45E4-B924-0A89FC78F297}" srcOrd="1" destOrd="0" parTransId="{8B719465-17F0-4106-9490-D640C40DF031}" sibTransId="{027D6B87-7409-4EAF-B65A-8585CCB075AA}"/>
    <dgm:cxn modelId="{A2C366B4-8343-456A-8F78-5EE1AFF444F7}" type="presOf" srcId="{5B88F181-9973-45E4-B924-0A89FC78F297}" destId="{98A6B9BE-4E04-4664-9EEC-23AF4782A819}" srcOrd="0" destOrd="2" presId="urn:microsoft.com/office/officeart/2005/8/layout/hList3"/>
    <dgm:cxn modelId="{B65760CC-1F9C-4FAE-8806-E917A2904E4D}" srcId="{4548D8E1-25F2-49FD-82E9-EAC926792F5A}" destId="{88F5D2BF-4ADC-4635-9CCA-4C741EF634D2}" srcOrd="0" destOrd="0" parTransId="{2706A951-DC43-4AA3-85ED-4EEA6B7D80E6}" sibTransId="{D456F97C-6A4A-4E82-BCF8-15C3D04A7A13}"/>
    <dgm:cxn modelId="{D01DA3DB-A31B-4821-8025-6754FA7B8FCA}" srcId="{6F2E5C0D-3E1A-4D5C-8212-460B131E5E97}" destId="{562CAC0E-FDB3-4ECD-B0EA-8ADC60CB4339}" srcOrd="1" destOrd="0" parTransId="{7C358B43-15B9-4696-9102-463084CE6DF5}" sibTransId="{2587EDD9-2EFB-4965-B606-87181B19A8CC}"/>
    <dgm:cxn modelId="{600FF897-09CC-4F3E-AFDE-069655265B10}" srcId="{088D5445-4AAE-4C8B-A19E-4F29E881008E}" destId="{6F2E5C0D-3E1A-4D5C-8212-460B131E5E97}" srcOrd="2" destOrd="0" parTransId="{CD45D8C3-03F9-4229-8EC5-4DEB16A3C3DE}" sibTransId="{05543D1C-20CE-457D-A59B-14AF918E912B}"/>
    <dgm:cxn modelId="{BD12274F-36CF-4CF6-B8E2-81118CC15218}" type="presOf" srcId="{AB9FE2C9-BB32-4AF8-B291-A02A1B9D3959}" destId="{505654DE-4CDC-4685-A67A-BEEF53FA4045}" srcOrd="0" destOrd="1" presId="urn:microsoft.com/office/officeart/2005/8/layout/hList3"/>
    <dgm:cxn modelId="{1E4CD7DC-82E7-4EBA-B98C-45DDB2D4499D}" type="presOf" srcId="{E307AD46-33C3-44D6-966A-67E149FA9297}" destId="{E7F08BEB-DCF4-4473-B602-A9F488F4A1AD}" srcOrd="0" destOrd="0" presId="urn:microsoft.com/office/officeart/2005/8/layout/hList3"/>
    <dgm:cxn modelId="{5E689006-0CD8-4E6C-A845-C652581839BA}" srcId="{6F2E5C0D-3E1A-4D5C-8212-460B131E5E97}" destId="{AB9FE2C9-BB32-4AF8-B291-A02A1B9D3959}" srcOrd="0" destOrd="0" parTransId="{A5157BBF-0177-43F3-B9E4-76F375A320D2}" sibTransId="{F443B625-7EA1-4538-859C-3092C8A5DC29}"/>
    <dgm:cxn modelId="{3FE87BEE-B2CF-498A-A10A-F4CBF21A4D07}" type="presOf" srcId="{6F2E5C0D-3E1A-4D5C-8212-460B131E5E97}" destId="{505654DE-4CDC-4685-A67A-BEEF53FA4045}" srcOrd="0" destOrd="0" presId="urn:microsoft.com/office/officeart/2005/8/layout/hList3"/>
    <dgm:cxn modelId="{6EA40990-B92B-44D8-95FB-E4A4A5C3137E}" srcId="{39C835DB-F5AE-438F-871E-9E6520D0FCF7}" destId="{CD8C569A-7F0B-4544-ADD7-74D89DD4FED7}" srcOrd="0" destOrd="0" parTransId="{ACEADA29-5C0C-4031-AC62-47BFFE60BF39}" sibTransId="{C3B2C3BF-DEA6-4E21-BF9F-5539F59EAAD3}"/>
    <dgm:cxn modelId="{F40AC9EE-CD5F-4E4A-A2C8-70D630864B42}" type="presOf" srcId="{39C835DB-F5AE-438F-871E-9E6520D0FCF7}" destId="{86DE7EAF-8CDB-41C8-9AAC-714982E09EA3}" srcOrd="0" destOrd="0" presId="urn:microsoft.com/office/officeart/2005/8/layout/hList3"/>
    <dgm:cxn modelId="{A0498C0E-00E7-4232-9F06-B92196671617}" type="presOf" srcId="{B8E90570-7C34-4424-8638-343E5F32C280}" destId="{98A6B9BE-4E04-4664-9EEC-23AF4782A819}" srcOrd="0" destOrd="3" presId="urn:microsoft.com/office/officeart/2005/8/layout/hList3"/>
    <dgm:cxn modelId="{A57E261A-1686-4A2A-972B-8EE7F1630F36}" srcId="{6F2E5C0D-3E1A-4D5C-8212-460B131E5E97}" destId="{1B911281-A491-4DEC-A77F-FA99B0F59AC9}" srcOrd="2" destOrd="0" parTransId="{BF12D32E-50C9-4ABF-9569-88B1E9A671EA}" sibTransId="{B185B5D4-12B8-403B-BB96-DDA08E247F6E}"/>
    <dgm:cxn modelId="{6B6D62E1-FDFF-4C5B-A8DF-269A553C6DAF}" type="presOf" srcId="{88F5D2BF-4ADC-4635-9CCA-4C741EF634D2}" destId="{98A6B9BE-4E04-4664-9EEC-23AF4782A819}" srcOrd="0" destOrd="1" presId="urn:microsoft.com/office/officeart/2005/8/layout/hList3"/>
    <dgm:cxn modelId="{89DEE742-FFF9-4EC6-8BFC-F79EF278B3B6}" type="presOf" srcId="{1B911281-A491-4DEC-A77F-FA99B0F59AC9}" destId="{505654DE-4CDC-4685-A67A-BEEF53FA4045}" srcOrd="0" destOrd="3" presId="urn:microsoft.com/office/officeart/2005/8/layout/hList3"/>
    <dgm:cxn modelId="{54A795AC-D184-4862-BF7E-3D0725118923}" srcId="{3B8FE994-C9B0-4F2F-B3AB-8C694AC5B863}" destId="{088D5445-4AAE-4C8B-A19E-4F29E881008E}" srcOrd="0" destOrd="0" parTransId="{DF85C2CB-B104-468C-AE8C-BDD110A56FB5}" sibTransId="{2A58C471-7C30-41A5-8F99-F98A16BC3056}"/>
    <dgm:cxn modelId="{266E2B23-61D9-4633-8EF0-339AD8F55B13}" type="presOf" srcId="{D8A5C879-7E57-4FA1-94AE-F91E1DAC18D2}" destId="{E7F08BEB-DCF4-4473-B602-A9F488F4A1AD}" srcOrd="0" destOrd="1" presId="urn:microsoft.com/office/officeart/2005/8/layout/hList3"/>
    <dgm:cxn modelId="{3D5ADC89-9488-4963-9316-DA5B86C46FA0}" srcId="{4548D8E1-25F2-49FD-82E9-EAC926792F5A}" destId="{B8E90570-7C34-4424-8638-343E5F32C280}" srcOrd="2" destOrd="0" parTransId="{7E2C9438-48F3-4D7F-9CC4-0875F6CF8832}" sibTransId="{3B13F8A7-C9FC-49FF-A38F-0B92C4D598E3}"/>
    <dgm:cxn modelId="{7C0B2699-0A76-49CF-A863-1EA48A8782A6}" type="presParOf" srcId="{F3DF16EE-08FB-4EB1-884E-BD1BAB027CE6}" destId="{193834A2-CDD9-4AFB-B098-AFD259E6C5EF}" srcOrd="0" destOrd="0" presId="urn:microsoft.com/office/officeart/2005/8/layout/hList3"/>
    <dgm:cxn modelId="{3A1FED41-C183-4F2D-80B1-999967364397}" type="presParOf" srcId="{F3DF16EE-08FB-4EB1-884E-BD1BAB027CE6}" destId="{9E4145B7-6BDC-4FDF-8C90-F00448F35066}" srcOrd="1" destOrd="0" presId="urn:microsoft.com/office/officeart/2005/8/layout/hList3"/>
    <dgm:cxn modelId="{5B70598F-B265-4C26-BB2F-1BF984BE075E}" type="presParOf" srcId="{9E4145B7-6BDC-4FDF-8C90-F00448F35066}" destId="{98A6B9BE-4E04-4664-9EEC-23AF4782A819}" srcOrd="0" destOrd="0" presId="urn:microsoft.com/office/officeart/2005/8/layout/hList3"/>
    <dgm:cxn modelId="{C18EF4F8-EFEF-49FE-A5F5-84DEF74356BD}" type="presParOf" srcId="{9E4145B7-6BDC-4FDF-8C90-F00448F35066}" destId="{E7F08BEB-DCF4-4473-B602-A9F488F4A1AD}" srcOrd="1" destOrd="0" presId="urn:microsoft.com/office/officeart/2005/8/layout/hList3"/>
    <dgm:cxn modelId="{D91907E0-5AE4-4440-8A95-25F0C2D56B6D}" type="presParOf" srcId="{9E4145B7-6BDC-4FDF-8C90-F00448F35066}" destId="{505654DE-4CDC-4685-A67A-BEEF53FA4045}" srcOrd="2" destOrd="0" presId="urn:microsoft.com/office/officeart/2005/8/layout/hList3"/>
    <dgm:cxn modelId="{B96268C8-B3AB-4FB9-AD32-51CB2A30A516}" type="presParOf" srcId="{9E4145B7-6BDC-4FDF-8C90-F00448F35066}" destId="{86DE7EAF-8CDB-41C8-9AAC-714982E09EA3}" srcOrd="3" destOrd="0" presId="urn:microsoft.com/office/officeart/2005/8/layout/hList3"/>
    <dgm:cxn modelId="{0D3EEA96-CD76-43C8-9B60-FFCEA4690E88}" type="presParOf" srcId="{F3DF16EE-08FB-4EB1-884E-BD1BAB027CE6}" destId="{E3605C80-BE11-4277-9A7B-7A838E6D2DE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EAFD7C9-85B9-4568-93A1-40B61D52B95D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DD8FFA4C-9C4C-4DEF-BE01-F1248F680CDA}">
      <dgm:prSet phldrT="[Text]"/>
      <dgm:spPr/>
      <dgm:t>
        <a:bodyPr/>
        <a:lstStyle/>
        <a:p>
          <a:r>
            <a:rPr lang="en-SG" dirty="0" smtClean="0"/>
            <a:t>PA state data</a:t>
          </a:r>
          <a:endParaRPr lang="en-SG" dirty="0"/>
        </a:p>
      </dgm:t>
    </dgm:pt>
    <dgm:pt modelId="{1CED341A-46C6-43DB-BC5A-2F244A9394DF}" type="parTrans" cxnId="{F6AA4A82-D292-48FD-8BB3-C57B199946CE}">
      <dgm:prSet/>
      <dgm:spPr/>
      <dgm:t>
        <a:bodyPr/>
        <a:lstStyle/>
        <a:p>
          <a:endParaRPr lang="en-SG"/>
        </a:p>
      </dgm:t>
    </dgm:pt>
    <dgm:pt modelId="{A91B410A-B35C-414C-9CBD-E83CFC89B50C}" type="sibTrans" cxnId="{F6AA4A82-D292-48FD-8BB3-C57B199946CE}">
      <dgm:prSet/>
      <dgm:spPr/>
      <dgm:t>
        <a:bodyPr/>
        <a:lstStyle/>
        <a:p>
          <a:endParaRPr lang="en-SG"/>
        </a:p>
      </dgm:t>
    </dgm:pt>
    <dgm:pt modelId="{2210EE16-88F5-4913-A5EC-1693A672510B}">
      <dgm:prSet phldrT="[Text]"/>
      <dgm:spPr/>
      <dgm:t>
        <a:bodyPr/>
        <a:lstStyle/>
        <a:p>
          <a:r>
            <a:rPr lang="en-SG" dirty="0" smtClean="0"/>
            <a:t>Extract 1000 words per category</a:t>
          </a:r>
          <a:endParaRPr lang="en-SG" dirty="0"/>
        </a:p>
      </dgm:t>
    </dgm:pt>
    <dgm:pt modelId="{70A29B5F-B1AA-4945-8320-6BF935D778F4}" type="parTrans" cxnId="{4A052196-CD6D-461C-80C8-A6E8990B99B2}">
      <dgm:prSet/>
      <dgm:spPr/>
      <dgm:t>
        <a:bodyPr/>
        <a:lstStyle/>
        <a:p>
          <a:endParaRPr lang="en-SG"/>
        </a:p>
      </dgm:t>
    </dgm:pt>
    <dgm:pt modelId="{35F5E739-E221-4D90-B204-C179417FD5F0}" type="sibTrans" cxnId="{4A052196-CD6D-461C-80C8-A6E8990B99B2}">
      <dgm:prSet/>
      <dgm:spPr/>
      <dgm:t>
        <a:bodyPr/>
        <a:lstStyle/>
        <a:p>
          <a:endParaRPr lang="en-SG"/>
        </a:p>
      </dgm:t>
    </dgm:pt>
    <dgm:pt modelId="{BEFADF61-330E-48F8-AB7B-B849E8338849}">
      <dgm:prSet phldrT="[Text]"/>
      <dgm:spPr/>
      <dgm:t>
        <a:bodyPr/>
        <a:lstStyle/>
        <a:p>
          <a:r>
            <a:rPr lang="en-SG" dirty="0" smtClean="0"/>
            <a:t>Rated positive/negative</a:t>
          </a:r>
          <a:endParaRPr lang="en-SG" dirty="0"/>
        </a:p>
      </dgm:t>
    </dgm:pt>
    <dgm:pt modelId="{BB4751CA-BE72-4CA1-AF52-A9389E6A9EDC}" type="parTrans" cxnId="{6D7BBD9B-0303-400F-87B4-2953E8E7E63F}">
      <dgm:prSet/>
      <dgm:spPr/>
      <dgm:t>
        <a:bodyPr/>
        <a:lstStyle/>
        <a:p>
          <a:endParaRPr lang="en-SG"/>
        </a:p>
      </dgm:t>
    </dgm:pt>
    <dgm:pt modelId="{6AA43619-C06E-41EC-AE69-F575DF82387C}" type="sibTrans" cxnId="{6D7BBD9B-0303-400F-87B4-2953E8E7E63F}">
      <dgm:prSet/>
      <dgm:spPr/>
      <dgm:t>
        <a:bodyPr/>
        <a:lstStyle/>
        <a:p>
          <a:endParaRPr lang="en-SG"/>
        </a:p>
      </dgm:t>
    </dgm:pt>
    <dgm:pt modelId="{76948DB5-0E3B-45A0-A2B8-A45E081931D5}">
      <dgm:prSet phldrT="[Text]"/>
      <dgm:spPr/>
      <dgm:t>
        <a:bodyPr/>
        <a:lstStyle/>
        <a:p>
          <a:r>
            <a:rPr lang="en-SG" dirty="0" smtClean="0"/>
            <a:t>Tested on 500 records (100/cat from other state)</a:t>
          </a:r>
          <a:endParaRPr lang="en-SG" dirty="0"/>
        </a:p>
      </dgm:t>
    </dgm:pt>
    <dgm:pt modelId="{C80CEC81-DAC4-461F-9456-BC9ED644098C}" type="parTrans" cxnId="{E338A263-8960-438E-8CFA-87A232B42B5C}">
      <dgm:prSet/>
      <dgm:spPr/>
      <dgm:t>
        <a:bodyPr/>
        <a:lstStyle/>
        <a:p>
          <a:endParaRPr lang="en-SG"/>
        </a:p>
      </dgm:t>
    </dgm:pt>
    <dgm:pt modelId="{3FAB9E15-6804-4B16-AAB6-894801587492}" type="sibTrans" cxnId="{E338A263-8960-438E-8CFA-87A232B42B5C}">
      <dgm:prSet/>
      <dgm:spPr/>
      <dgm:t>
        <a:bodyPr/>
        <a:lstStyle/>
        <a:p>
          <a:endParaRPr lang="en-SG"/>
        </a:p>
      </dgm:t>
    </dgm:pt>
    <dgm:pt modelId="{BB3925F3-7631-4CC9-95BA-040C8C67EC5E}">
      <dgm:prSet phldrT="[Text]"/>
      <dgm:spPr/>
      <dgm:t>
        <a:bodyPr/>
        <a:lstStyle/>
        <a:p>
          <a:r>
            <a:rPr lang="en-SG" dirty="0" smtClean="0"/>
            <a:t>Accuracy 71% (ours) VS 79% (in-built)</a:t>
          </a:r>
          <a:endParaRPr lang="en-SG" dirty="0"/>
        </a:p>
      </dgm:t>
    </dgm:pt>
    <dgm:pt modelId="{F1238ADF-A4AB-438F-9144-0D9131096196}" type="parTrans" cxnId="{D97925E0-0F30-45C9-A1D8-9B915062084B}">
      <dgm:prSet/>
      <dgm:spPr/>
      <dgm:t>
        <a:bodyPr/>
        <a:lstStyle/>
        <a:p>
          <a:endParaRPr lang="en-SG"/>
        </a:p>
      </dgm:t>
    </dgm:pt>
    <dgm:pt modelId="{5CD636D8-571B-466A-80A0-D9E97E779D51}" type="sibTrans" cxnId="{D97925E0-0F30-45C9-A1D8-9B915062084B}">
      <dgm:prSet/>
      <dgm:spPr/>
      <dgm:t>
        <a:bodyPr/>
        <a:lstStyle/>
        <a:p>
          <a:endParaRPr lang="en-SG"/>
        </a:p>
      </dgm:t>
    </dgm:pt>
    <dgm:pt modelId="{179B9CE5-3203-4288-A5F5-D2AC4B41411A}">
      <dgm:prSet phldrT="[Text]"/>
      <dgm:spPr/>
      <dgm:t>
        <a:bodyPr/>
        <a:lstStyle/>
        <a:p>
          <a:r>
            <a:rPr lang="en-SG" dirty="0" smtClean="0"/>
            <a:t>Tried adding manual classifiers with in-built</a:t>
          </a:r>
          <a:endParaRPr lang="en-SG" dirty="0"/>
        </a:p>
      </dgm:t>
    </dgm:pt>
    <dgm:pt modelId="{70E3D80A-F792-4A03-8241-6A09B7EE2EE8}" type="parTrans" cxnId="{4960902F-ADEE-4305-B8CE-E2EC399D925F}">
      <dgm:prSet/>
      <dgm:spPr/>
      <dgm:t>
        <a:bodyPr/>
        <a:lstStyle/>
        <a:p>
          <a:endParaRPr lang="en-SG"/>
        </a:p>
      </dgm:t>
    </dgm:pt>
    <dgm:pt modelId="{47E1E271-167F-463A-BC4F-C0B93DD8615D}" type="sibTrans" cxnId="{4960902F-ADEE-4305-B8CE-E2EC399D925F}">
      <dgm:prSet/>
      <dgm:spPr/>
      <dgm:t>
        <a:bodyPr/>
        <a:lstStyle/>
        <a:p>
          <a:endParaRPr lang="en-SG"/>
        </a:p>
      </dgm:t>
    </dgm:pt>
    <dgm:pt modelId="{6C8F0849-7B9A-4A8C-A69D-1002DDF0F58E}">
      <dgm:prSet phldrT="[Text]"/>
      <dgm:spPr/>
      <dgm:t>
        <a:bodyPr/>
        <a:lstStyle/>
        <a:p>
          <a:r>
            <a:rPr lang="en-SG" dirty="0" smtClean="0"/>
            <a:t>Accuracy decreased</a:t>
          </a:r>
          <a:endParaRPr lang="en-SG" dirty="0"/>
        </a:p>
      </dgm:t>
    </dgm:pt>
    <dgm:pt modelId="{4A6B3991-EB11-40A6-888E-2947E7A09888}" type="parTrans" cxnId="{662745F0-494F-456F-9E1E-635DA7E90F09}">
      <dgm:prSet/>
      <dgm:spPr/>
      <dgm:t>
        <a:bodyPr/>
        <a:lstStyle/>
        <a:p>
          <a:endParaRPr lang="en-SG"/>
        </a:p>
      </dgm:t>
    </dgm:pt>
    <dgm:pt modelId="{AB1A92ED-A142-42AE-8618-DBBF410854C8}" type="sibTrans" cxnId="{662745F0-494F-456F-9E1E-635DA7E90F09}">
      <dgm:prSet/>
      <dgm:spPr/>
      <dgm:t>
        <a:bodyPr/>
        <a:lstStyle/>
        <a:p>
          <a:endParaRPr lang="en-SG"/>
        </a:p>
      </dgm:t>
    </dgm:pt>
    <dgm:pt modelId="{AD20DBAB-BD22-4268-9D80-AEE0D1A3A6CB}">
      <dgm:prSet phldrT="[Text]"/>
      <dgm:spPr/>
      <dgm:t>
        <a:bodyPr/>
        <a:lstStyle/>
        <a:p>
          <a:r>
            <a:rPr lang="en-SG" dirty="0" smtClean="0"/>
            <a:t>Continued with in-built classifiers</a:t>
          </a:r>
          <a:endParaRPr lang="en-SG" dirty="0"/>
        </a:p>
      </dgm:t>
    </dgm:pt>
    <dgm:pt modelId="{61F381E0-9594-4C10-9F5F-8E9D52EEB1AA}" type="parTrans" cxnId="{2C5740AC-62B4-49C2-BA4D-0DBD09226202}">
      <dgm:prSet/>
      <dgm:spPr/>
      <dgm:t>
        <a:bodyPr/>
        <a:lstStyle/>
        <a:p>
          <a:endParaRPr lang="en-SG"/>
        </a:p>
      </dgm:t>
    </dgm:pt>
    <dgm:pt modelId="{D4BD8528-B95F-4EA2-96A3-1E7343E5E3FF}" type="sibTrans" cxnId="{2C5740AC-62B4-49C2-BA4D-0DBD09226202}">
      <dgm:prSet/>
      <dgm:spPr/>
      <dgm:t>
        <a:bodyPr/>
        <a:lstStyle/>
        <a:p>
          <a:endParaRPr lang="en-SG"/>
        </a:p>
      </dgm:t>
    </dgm:pt>
    <dgm:pt modelId="{B0316E23-8954-457C-85B2-426F3B3760D7}">
      <dgm:prSet phldrT="[Text]"/>
      <dgm:spPr/>
      <dgm:t>
        <a:bodyPr/>
        <a:lstStyle/>
        <a:p>
          <a:r>
            <a:rPr lang="en-SG" dirty="0" smtClean="0"/>
            <a:t>Tried adding 1000 manual classifiers</a:t>
          </a:r>
          <a:endParaRPr lang="en-SG" dirty="0"/>
        </a:p>
      </dgm:t>
    </dgm:pt>
    <dgm:pt modelId="{FC774581-BCFA-4B05-B7FA-1C802CB44CD5}" type="parTrans" cxnId="{08681C12-0DAF-47AE-A70E-BEC1350E97B7}">
      <dgm:prSet/>
      <dgm:spPr/>
      <dgm:t>
        <a:bodyPr/>
        <a:lstStyle/>
        <a:p>
          <a:endParaRPr lang="en-SG"/>
        </a:p>
      </dgm:t>
    </dgm:pt>
    <dgm:pt modelId="{D1C4816F-D3F8-403D-BEAB-46663E16DD7B}" type="sibTrans" cxnId="{08681C12-0DAF-47AE-A70E-BEC1350E97B7}">
      <dgm:prSet/>
      <dgm:spPr/>
      <dgm:t>
        <a:bodyPr/>
        <a:lstStyle/>
        <a:p>
          <a:endParaRPr lang="en-SG"/>
        </a:p>
      </dgm:t>
    </dgm:pt>
    <dgm:pt modelId="{81FCFB9C-1769-4704-8CEB-E5E21A9DCF3B}" type="pres">
      <dgm:prSet presAssocID="{0EAFD7C9-85B9-4568-93A1-40B61D52B9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39DFDD3E-A603-4C1A-B914-F2AADE6CDBE3}" type="pres">
      <dgm:prSet presAssocID="{DD8FFA4C-9C4C-4DEF-BE01-F1248F680CD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4A1D11A-9877-4278-A97B-1075C0AC0217}" type="pres">
      <dgm:prSet presAssocID="{A91B410A-B35C-414C-9CBD-E83CFC89B50C}" presName="sibTrans" presStyleLbl="sibTrans2D1" presStyleIdx="0" presStyleCnt="8"/>
      <dgm:spPr/>
      <dgm:t>
        <a:bodyPr/>
        <a:lstStyle/>
        <a:p>
          <a:endParaRPr lang="en-SG"/>
        </a:p>
      </dgm:t>
    </dgm:pt>
    <dgm:pt modelId="{7DF5D440-9149-4B4D-BFA1-7C473AC7F143}" type="pres">
      <dgm:prSet presAssocID="{A91B410A-B35C-414C-9CBD-E83CFC89B50C}" presName="connectorText" presStyleLbl="sibTrans2D1" presStyleIdx="0" presStyleCnt="8"/>
      <dgm:spPr/>
      <dgm:t>
        <a:bodyPr/>
        <a:lstStyle/>
        <a:p>
          <a:endParaRPr lang="en-SG"/>
        </a:p>
      </dgm:t>
    </dgm:pt>
    <dgm:pt modelId="{D7C01735-A23E-460D-8703-51E33649853F}" type="pres">
      <dgm:prSet presAssocID="{2210EE16-88F5-4913-A5EC-1693A672510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BBF43EE-6AF8-45CE-843C-729D3D01D2C8}" type="pres">
      <dgm:prSet presAssocID="{35F5E739-E221-4D90-B204-C179417FD5F0}" presName="sibTrans" presStyleLbl="sibTrans2D1" presStyleIdx="1" presStyleCnt="8"/>
      <dgm:spPr/>
      <dgm:t>
        <a:bodyPr/>
        <a:lstStyle/>
        <a:p>
          <a:endParaRPr lang="en-SG"/>
        </a:p>
      </dgm:t>
    </dgm:pt>
    <dgm:pt modelId="{B8DAE366-5308-4687-B62C-D57CB144860B}" type="pres">
      <dgm:prSet presAssocID="{35F5E739-E221-4D90-B204-C179417FD5F0}" presName="connectorText" presStyleLbl="sibTrans2D1" presStyleIdx="1" presStyleCnt="8"/>
      <dgm:spPr/>
      <dgm:t>
        <a:bodyPr/>
        <a:lstStyle/>
        <a:p>
          <a:endParaRPr lang="en-SG"/>
        </a:p>
      </dgm:t>
    </dgm:pt>
    <dgm:pt modelId="{511A98B7-3F66-4171-8FFD-E47EC1E4B51F}" type="pres">
      <dgm:prSet presAssocID="{BEFADF61-330E-48F8-AB7B-B849E833884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55F8938-B1C2-49E0-9023-30BC258BEF60}" type="pres">
      <dgm:prSet presAssocID="{6AA43619-C06E-41EC-AE69-F575DF82387C}" presName="sibTrans" presStyleLbl="sibTrans2D1" presStyleIdx="2" presStyleCnt="8"/>
      <dgm:spPr/>
      <dgm:t>
        <a:bodyPr/>
        <a:lstStyle/>
        <a:p>
          <a:endParaRPr lang="en-SG"/>
        </a:p>
      </dgm:t>
    </dgm:pt>
    <dgm:pt modelId="{EC6F2B1E-0E92-48F9-B779-CEC83975134C}" type="pres">
      <dgm:prSet presAssocID="{6AA43619-C06E-41EC-AE69-F575DF82387C}" presName="connectorText" presStyleLbl="sibTrans2D1" presStyleIdx="2" presStyleCnt="8"/>
      <dgm:spPr/>
      <dgm:t>
        <a:bodyPr/>
        <a:lstStyle/>
        <a:p>
          <a:endParaRPr lang="en-SG"/>
        </a:p>
      </dgm:t>
    </dgm:pt>
    <dgm:pt modelId="{0D483ED4-72EA-4391-9B66-ADAEAC5D0663}" type="pres">
      <dgm:prSet presAssocID="{76948DB5-0E3B-45A0-A2B8-A45E081931D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EEDEB4C-297A-4561-884E-56CDF47AE195}" type="pres">
      <dgm:prSet presAssocID="{3FAB9E15-6804-4B16-AAB6-894801587492}" presName="sibTrans" presStyleLbl="sibTrans2D1" presStyleIdx="3" presStyleCnt="8"/>
      <dgm:spPr/>
      <dgm:t>
        <a:bodyPr/>
        <a:lstStyle/>
        <a:p>
          <a:endParaRPr lang="en-SG"/>
        </a:p>
      </dgm:t>
    </dgm:pt>
    <dgm:pt modelId="{9949762A-6C1A-474F-9B05-3C6BE51DBA26}" type="pres">
      <dgm:prSet presAssocID="{3FAB9E15-6804-4B16-AAB6-894801587492}" presName="connectorText" presStyleLbl="sibTrans2D1" presStyleIdx="3" presStyleCnt="8"/>
      <dgm:spPr/>
      <dgm:t>
        <a:bodyPr/>
        <a:lstStyle/>
        <a:p>
          <a:endParaRPr lang="en-SG"/>
        </a:p>
      </dgm:t>
    </dgm:pt>
    <dgm:pt modelId="{B86B333C-9143-4484-ABB4-7FCBFD08E199}" type="pres">
      <dgm:prSet presAssocID="{BB3925F3-7631-4CC9-95BA-040C8C67EC5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894B3D1-8735-48E4-9786-9D454A44C188}" type="pres">
      <dgm:prSet presAssocID="{5CD636D8-571B-466A-80A0-D9E97E779D51}" presName="sibTrans" presStyleLbl="sibTrans2D1" presStyleIdx="4" presStyleCnt="8"/>
      <dgm:spPr/>
      <dgm:t>
        <a:bodyPr/>
        <a:lstStyle/>
        <a:p>
          <a:endParaRPr lang="en-SG"/>
        </a:p>
      </dgm:t>
    </dgm:pt>
    <dgm:pt modelId="{02167B66-3982-4A1F-8441-837023D6F700}" type="pres">
      <dgm:prSet presAssocID="{5CD636D8-571B-466A-80A0-D9E97E779D51}" presName="connectorText" presStyleLbl="sibTrans2D1" presStyleIdx="4" presStyleCnt="8"/>
      <dgm:spPr/>
      <dgm:t>
        <a:bodyPr/>
        <a:lstStyle/>
        <a:p>
          <a:endParaRPr lang="en-SG"/>
        </a:p>
      </dgm:t>
    </dgm:pt>
    <dgm:pt modelId="{C7045E56-255F-4F75-B9E7-78E0C601E50F}" type="pres">
      <dgm:prSet presAssocID="{B0316E23-8954-457C-85B2-426F3B3760D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3EA9A41-9BD4-4F03-9ECA-19551FEC3DE4}" type="pres">
      <dgm:prSet presAssocID="{D1C4816F-D3F8-403D-BEAB-46663E16DD7B}" presName="sibTrans" presStyleLbl="sibTrans2D1" presStyleIdx="5" presStyleCnt="8"/>
      <dgm:spPr/>
      <dgm:t>
        <a:bodyPr/>
        <a:lstStyle/>
        <a:p>
          <a:endParaRPr lang="en-SG"/>
        </a:p>
      </dgm:t>
    </dgm:pt>
    <dgm:pt modelId="{F7FE6CD9-D9D5-4BD1-9402-C593244E204B}" type="pres">
      <dgm:prSet presAssocID="{D1C4816F-D3F8-403D-BEAB-46663E16DD7B}" presName="connectorText" presStyleLbl="sibTrans2D1" presStyleIdx="5" presStyleCnt="8"/>
      <dgm:spPr/>
      <dgm:t>
        <a:bodyPr/>
        <a:lstStyle/>
        <a:p>
          <a:endParaRPr lang="en-SG"/>
        </a:p>
      </dgm:t>
    </dgm:pt>
    <dgm:pt modelId="{344F0530-FED3-4FC7-BF5F-08A78B7A0C17}" type="pres">
      <dgm:prSet presAssocID="{179B9CE5-3203-4288-A5F5-D2AC4B41411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2CC0117-14FD-4E0B-8B94-F43E699AA7B4}" type="pres">
      <dgm:prSet presAssocID="{47E1E271-167F-463A-BC4F-C0B93DD8615D}" presName="sibTrans" presStyleLbl="sibTrans2D1" presStyleIdx="6" presStyleCnt="8"/>
      <dgm:spPr/>
      <dgm:t>
        <a:bodyPr/>
        <a:lstStyle/>
        <a:p>
          <a:endParaRPr lang="en-SG"/>
        </a:p>
      </dgm:t>
    </dgm:pt>
    <dgm:pt modelId="{40B1EFD3-C767-4E75-BD89-B2E554832D13}" type="pres">
      <dgm:prSet presAssocID="{47E1E271-167F-463A-BC4F-C0B93DD8615D}" presName="connectorText" presStyleLbl="sibTrans2D1" presStyleIdx="6" presStyleCnt="8"/>
      <dgm:spPr/>
      <dgm:t>
        <a:bodyPr/>
        <a:lstStyle/>
        <a:p>
          <a:endParaRPr lang="en-SG"/>
        </a:p>
      </dgm:t>
    </dgm:pt>
    <dgm:pt modelId="{BC6341D7-6572-4CF0-A36F-D3FEBDC55C9D}" type="pres">
      <dgm:prSet presAssocID="{6C8F0849-7B9A-4A8C-A69D-1002DDF0F58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7EEA339-F082-416E-BF5E-6F20D7E9A23E}" type="pres">
      <dgm:prSet presAssocID="{AB1A92ED-A142-42AE-8618-DBBF410854C8}" presName="sibTrans" presStyleLbl="sibTrans2D1" presStyleIdx="7" presStyleCnt="8"/>
      <dgm:spPr/>
      <dgm:t>
        <a:bodyPr/>
        <a:lstStyle/>
        <a:p>
          <a:endParaRPr lang="en-SG"/>
        </a:p>
      </dgm:t>
    </dgm:pt>
    <dgm:pt modelId="{73F3892B-A869-47C5-B1F4-266A31953B0B}" type="pres">
      <dgm:prSet presAssocID="{AB1A92ED-A142-42AE-8618-DBBF410854C8}" presName="connectorText" presStyleLbl="sibTrans2D1" presStyleIdx="7" presStyleCnt="8"/>
      <dgm:spPr/>
      <dgm:t>
        <a:bodyPr/>
        <a:lstStyle/>
        <a:p>
          <a:endParaRPr lang="en-SG"/>
        </a:p>
      </dgm:t>
    </dgm:pt>
    <dgm:pt modelId="{AF65FF8F-A176-4912-A3AD-373DB5EF7236}" type="pres">
      <dgm:prSet presAssocID="{AD20DBAB-BD22-4268-9D80-AEE0D1A3A6C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2913C77D-C446-4DA7-8292-1789FDDC7922}" type="presOf" srcId="{D1C4816F-D3F8-403D-BEAB-46663E16DD7B}" destId="{F7FE6CD9-D9D5-4BD1-9402-C593244E204B}" srcOrd="1" destOrd="0" presId="urn:microsoft.com/office/officeart/2005/8/layout/process5"/>
    <dgm:cxn modelId="{84AEE827-48FF-43A3-851B-4AED79958391}" type="presOf" srcId="{D1C4816F-D3F8-403D-BEAB-46663E16DD7B}" destId="{53EA9A41-9BD4-4F03-9ECA-19551FEC3DE4}" srcOrd="0" destOrd="0" presId="urn:microsoft.com/office/officeart/2005/8/layout/process5"/>
    <dgm:cxn modelId="{7790E3C6-A615-412F-9B11-9B14C18C5AB0}" type="presOf" srcId="{A91B410A-B35C-414C-9CBD-E83CFC89B50C}" destId="{A4A1D11A-9877-4278-A97B-1075C0AC0217}" srcOrd="0" destOrd="0" presId="urn:microsoft.com/office/officeart/2005/8/layout/process5"/>
    <dgm:cxn modelId="{49FD8594-BF72-42EE-9197-73EA2FBA7CCD}" type="presOf" srcId="{BB3925F3-7631-4CC9-95BA-040C8C67EC5E}" destId="{B86B333C-9143-4484-ABB4-7FCBFD08E199}" srcOrd="0" destOrd="0" presId="urn:microsoft.com/office/officeart/2005/8/layout/process5"/>
    <dgm:cxn modelId="{8E8D1995-9B35-4A52-BA81-81194F41D529}" type="presOf" srcId="{DD8FFA4C-9C4C-4DEF-BE01-F1248F680CDA}" destId="{39DFDD3E-A603-4C1A-B914-F2AADE6CDBE3}" srcOrd="0" destOrd="0" presId="urn:microsoft.com/office/officeart/2005/8/layout/process5"/>
    <dgm:cxn modelId="{1375CF4F-183F-4D15-9DED-39C7D23328BF}" type="presOf" srcId="{35F5E739-E221-4D90-B204-C179417FD5F0}" destId="{B8DAE366-5308-4687-B62C-D57CB144860B}" srcOrd="1" destOrd="0" presId="urn:microsoft.com/office/officeart/2005/8/layout/process5"/>
    <dgm:cxn modelId="{E965C3A0-1CA7-45A9-82E5-7AFEBF5F9202}" type="presOf" srcId="{6AA43619-C06E-41EC-AE69-F575DF82387C}" destId="{EC6F2B1E-0E92-48F9-B779-CEC83975134C}" srcOrd="1" destOrd="0" presId="urn:microsoft.com/office/officeart/2005/8/layout/process5"/>
    <dgm:cxn modelId="{6D7BBD9B-0303-400F-87B4-2953E8E7E63F}" srcId="{0EAFD7C9-85B9-4568-93A1-40B61D52B95D}" destId="{BEFADF61-330E-48F8-AB7B-B849E8338849}" srcOrd="2" destOrd="0" parTransId="{BB4751CA-BE72-4CA1-AF52-A9389E6A9EDC}" sibTransId="{6AA43619-C06E-41EC-AE69-F575DF82387C}"/>
    <dgm:cxn modelId="{D97925E0-0F30-45C9-A1D8-9B915062084B}" srcId="{0EAFD7C9-85B9-4568-93A1-40B61D52B95D}" destId="{BB3925F3-7631-4CC9-95BA-040C8C67EC5E}" srcOrd="4" destOrd="0" parTransId="{F1238ADF-A4AB-438F-9144-0D9131096196}" sibTransId="{5CD636D8-571B-466A-80A0-D9E97E779D51}"/>
    <dgm:cxn modelId="{8499D876-2F82-4D66-A4E3-219CD080367A}" type="presOf" srcId="{5CD636D8-571B-466A-80A0-D9E97E779D51}" destId="{F894B3D1-8735-48E4-9786-9D454A44C188}" srcOrd="0" destOrd="0" presId="urn:microsoft.com/office/officeart/2005/8/layout/process5"/>
    <dgm:cxn modelId="{3A7F56C4-CC08-4BC4-B89A-86B54054DD17}" type="presOf" srcId="{3FAB9E15-6804-4B16-AAB6-894801587492}" destId="{9949762A-6C1A-474F-9B05-3C6BE51DBA26}" srcOrd="1" destOrd="0" presId="urn:microsoft.com/office/officeart/2005/8/layout/process5"/>
    <dgm:cxn modelId="{3DB3C3AE-BCA3-459B-9562-EF2E2DE59BBA}" type="presOf" srcId="{6C8F0849-7B9A-4A8C-A69D-1002DDF0F58E}" destId="{BC6341D7-6572-4CF0-A36F-D3FEBDC55C9D}" srcOrd="0" destOrd="0" presId="urn:microsoft.com/office/officeart/2005/8/layout/process5"/>
    <dgm:cxn modelId="{1D21B5F3-D502-4CF0-ABEE-AFC788A5143E}" type="presOf" srcId="{179B9CE5-3203-4288-A5F5-D2AC4B41411A}" destId="{344F0530-FED3-4FC7-BF5F-08A78B7A0C17}" srcOrd="0" destOrd="0" presId="urn:microsoft.com/office/officeart/2005/8/layout/process5"/>
    <dgm:cxn modelId="{2C5740AC-62B4-49C2-BA4D-0DBD09226202}" srcId="{0EAFD7C9-85B9-4568-93A1-40B61D52B95D}" destId="{AD20DBAB-BD22-4268-9D80-AEE0D1A3A6CB}" srcOrd="8" destOrd="0" parTransId="{61F381E0-9594-4C10-9F5F-8E9D52EEB1AA}" sibTransId="{D4BD8528-B95F-4EA2-96A3-1E7343E5E3FF}"/>
    <dgm:cxn modelId="{17698895-82C0-4B9B-BBD5-77AC0186B48B}" type="presOf" srcId="{B0316E23-8954-457C-85B2-426F3B3760D7}" destId="{C7045E56-255F-4F75-B9E7-78E0C601E50F}" srcOrd="0" destOrd="0" presId="urn:microsoft.com/office/officeart/2005/8/layout/process5"/>
    <dgm:cxn modelId="{E045CC83-3D22-4C6E-B2EA-9178913350CA}" type="presOf" srcId="{AB1A92ED-A142-42AE-8618-DBBF410854C8}" destId="{97EEA339-F082-416E-BF5E-6F20D7E9A23E}" srcOrd="0" destOrd="0" presId="urn:microsoft.com/office/officeart/2005/8/layout/process5"/>
    <dgm:cxn modelId="{04F642A5-BCA6-4390-AD65-B15B7D8DEF6D}" type="presOf" srcId="{3FAB9E15-6804-4B16-AAB6-894801587492}" destId="{8EEDEB4C-297A-4561-884E-56CDF47AE195}" srcOrd="0" destOrd="0" presId="urn:microsoft.com/office/officeart/2005/8/layout/process5"/>
    <dgm:cxn modelId="{B60F2D6E-B1CE-405C-B3AB-900FB7BA738C}" type="presOf" srcId="{47E1E271-167F-463A-BC4F-C0B93DD8615D}" destId="{02CC0117-14FD-4E0B-8B94-F43E699AA7B4}" srcOrd="0" destOrd="0" presId="urn:microsoft.com/office/officeart/2005/8/layout/process5"/>
    <dgm:cxn modelId="{3FCC7A5A-109A-449B-839C-AD46CE722E97}" type="presOf" srcId="{76948DB5-0E3B-45A0-A2B8-A45E081931D5}" destId="{0D483ED4-72EA-4391-9B66-ADAEAC5D0663}" srcOrd="0" destOrd="0" presId="urn:microsoft.com/office/officeart/2005/8/layout/process5"/>
    <dgm:cxn modelId="{4A052196-CD6D-461C-80C8-A6E8990B99B2}" srcId="{0EAFD7C9-85B9-4568-93A1-40B61D52B95D}" destId="{2210EE16-88F5-4913-A5EC-1693A672510B}" srcOrd="1" destOrd="0" parTransId="{70A29B5F-B1AA-4945-8320-6BF935D778F4}" sibTransId="{35F5E739-E221-4D90-B204-C179417FD5F0}"/>
    <dgm:cxn modelId="{F87829B6-F57D-4D9E-BEB9-5A1359B65618}" type="presOf" srcId="{AD20DBAB-BD22-4268-9D80-AEE0D1A3A6CB}" destId="{AF65FF8F-A176-4912-A3AD-373DB5EF7236}" srcOrd="0" destOrd="0" presId="urn:microsoft.com/office/officeart/2005/8/layout/process5"/>
    <dgm:cxn modelId="{9B498A65-18E6-46CF-9E61-108DDFAB3EA1}" type="presOf" srcId="{BEFADF61-330E-48F8-AB7B-B849E8338849}" destId="{511A98B7-3F66-4171-8FFD-E47EC1E4B51F}" srcOrd="0" destOrd="0" presId="urn:microsoft.com/office/officeart/2005/8/layout/process5"/>
    <dgm:cxn modelId="{8D53C63C-E792-4BDA-98D1-FB853395BC69}" type="presOf" srcId="{A91B410A-B35C-414C-9CBD-E83CFC89B50C}" destId="{7DF5D440-9149-4B4D-BFA1-7C473AC7F143}" srcOrd="1" destOrd="0" presId="urn:microsoft.com/office/officeart/2005/8/layout/process5"/>
    <dgm:cxn modelId="{F6AA4A82-D292-48FD-8BB3-C57B199946CE}" srcId="{0EAFD7C9-85B9-4568-93A1-40B61D52B95D}" destId="{DD8FFA4C-9C4C-4DEF-BE01-F1248F680CDA}" srcOrd="0" destOrd="0" parTransId="{1CED341A-46C6-43DB-BC5A-2F244A9394DF}" sibTransId="{A91B410A-B35C-414C-9CBD-E83CFC89B50C}"/>
    <dgm:cxn modelId="{92C80C91-443C-4586-8F8C-E7C55F72DDE3}" type="presOf" srcId="{2210EE16-88F5-4913-A5EC-1693A672510B}" destId="{D7C01735-A23E-460D-8703-51E33649853F}" srcOrd="0" destOrd="0" presId="urn:microsoft.com/office/officeart/2005/8/layout/process5"/>
    <dgm:cxn modelId="{662745F0-494F-456F-9E1E-635DA7E90F09}" srcId="{0EAFD7C9-85B9-4568-93A1-40B61D52B95D}" destId="{6C8F0849-7B9A-4A8C-A69D-1002DDF0F58E}" srcOrd="7" destOrd="0" parTransId="{4A6B3991-EB11-40A6-888E-2947E7A09888}" sibTransId="{AB1A92ED-A142-42AE-8618-DBBF410854C8}"/>
    <dgm:cxn modelId="{2B113BC7-EB73-4F9D-8D40-D7E99AE81269}" type="presOf" srcId="{0EAFD7C9-85B9-4568-93A1-40B61D52B95D}" destId="{81FCFB9C-1769-4704-8CEB-E5E21A9DCF3B}" srcOrd="0" destOrd="0" presId="urn:microsoft.com/office/officeart/2005/8/layout/process5"/>
    <dgm:cxn modelId="{28BDDDA3-6E7A-4419-AC26-A71E4EBC46AA}" type="presOf" srcId="{35F5E739-E221-4D90-B204-C179417FD5F0}" destId="{EBBF43EE-6AF8-45CE-843C-729D3D01D2C8}" srcOrd="0" destOrd="0" presId="urn:microsoft.com/office/officeart/2005/8/layout/process5"/>
    <dgm:cxn modelId="{08681C12-0DAF-47AE-A70E-BEC1350E97B7}" srcId="{0EAFD7C9-85B9-4568-93A1-40B61D52B95D}" destId="{B0316E23-8954-457C-85B2-426F3B3760D7}" srcOrd="5" destOrd="0" parTransId="{FC774581-BCFA-4B05-B7FA-1C802CB44CD5}" sibTransId="{D1C4816F-D3F8-403D-BEAB-46663E16DD7B}"/>
    <dgm:cxn modelId="{E338A263-8960-438E-8CFA-87A232B42B5C}" srcId="{0EAFD7C9-85B9-4568-93A1-40B61D52B95D}" destId="{76948DB5-0E3B-45A0-A2B8-A45E081931D5}" srcOrd="3" destOrd="0" parTransId="{C80CEC81-DAC4-461F-9456-BC9ED644098C}" sibTransId="{3FAB9E15-6804-4B16-AAB6-894801587492}"/>
    <dgm:cxn modelId="{5ECF170A-4B59-4F37-A2AF-F7273C5B85FA}" type="presOf" srcId="{47E1E271-167F-463A-BC4F-C0B93DD8615D}" destId="{40B1EFD3-C767-4E75-BD89-B2E554832D13}" srcOrd="1" destOrd="0" presId="urn:microsoft.com/office/officeart/2005/8/layout/process5"/>
    <dgm:cxn modelId="{FB475261-4069-4C0D-B08E-921AD682C4FA}" type="presOf" srcId="{AB1A92ED-A142-42AE-8618-DBBF410854C8}" destId="{73F3892B-A869-47C5-B1F4-266A31953B0B}" srcOrd="1" destOrd="0" presId="urn:microsoft.com/office/officeart/2005/8/layout/process5"/>
    <dgm:cxn modelId="{D3B2CC44-DFC9-4606-8C53-F52B6E249830}" type="presOf" srcId="{5CD636D8-571B-466A-80A0-D9E97E779D51}" destId="{02167B66-3982-4A1F-8441-837023D6F700}" srcOrd="1" destOrd="0" presId="urn:microsoft.com/office/officeart/2005/8/layout/process5"/>
    <dgm:cxn modelId="{4960902F-ADEE-4305-B8CE-E2EC399D925F}" srcId="{0EAFD7C9-85B9-4568-93A1-40B61D52B95D}" destId="{179B9CE5-3203-4288-A5F5-D2AC4B41411A}" srcOrd="6" destOrd="0" parTransId="{70E3D80A-F792-4A03-8241-6A09B7EE2EE8}" sibTransId="{47E1E271-167F-463A-BC4F-C0B93DD8615D}"/>
    <dgm:cxn modelId="{3EE0AE2A-FCC6-4E42-B472-E8BB8CB58A4C}" type="presOf" srcId="{6AA43619-C06E-41EC-AE69-F575DF82387C}" destId="{355F8938-B1C2-49E0-9023-30BC258BEF60}" srcOrd="0" destOrd="0" presId="urn:microsoft.com/office/officeart/2005/8/layout/process5"/>
    <dgm:cxn modelId="{2B91AF38-33BE-4526-ABAC-4A6FB15356D2}" type="presParOf" srcId="{81FCFB9C-1769-4704-8CEB-E5E21A9DCF3B}" destId="{39DFDD3E-A603-4C1A-B914-F2AADE6CDBE3}" srcOrd="0" destOrd="0" presId="urn:microsoft.com/office/officeart/2005/8/layout/process5"/>
    <dgm:cxn modelId="{83936796-E342-4C6A-B4EA-E9E4AAA476AF}" type="presParOf" srcId="{81FCFB9C-1769-4704-8CEB-E5E21A9DCF3B}" destId="{A4A1D11A-9877-4278-A97B-1075C0AC0217}" srcOrd="1" destOrd="0" presId="urn:microsoft.com/office/officeart/2005/8/layout/process5"/>
    <dgm:cxn modelId="{6332AF84-6CC4-47FA-80CC-5FB9F9C05420}" type="presParOf" srcId="{A4A1D11A-9877-4278-A97B-1075C0AC0217}" destId="{7DF5D440-9149-4B4D-BFA1-7C473AC7F143}" srcOrd="0" destOrd="0" presId="urn:microsoft.com/office/officeart/2005/8/layout/process5"/>
    <dgm:cxn modelId="{CB0EECF2-3B9C-4003-859A-6A86F3EDFEA0}" type="presParOf" srcId="{81FCFB9C-1769-4704-8CEB-E5E21A9DCF3B}" destId="{D7C01735-A23E-460D-8703-51E33649853F}" srcOrd="2" destOrd="0" presId="urn:microsoft.com/office/officeart/2005/8/layout/process5"/>
    <dgm:cxn modelId="{2BC3C982-375D-4963-BCE9-99F1A061EA74}" type="presParOf" srcId="{81FCFB9C-1769-4704-8CEB-E5E21A9DCF3B}" destId="{EBBF43EE-6AF8-45CE-843C-729D3D01D2C8}" srcOrd="3" destOrd="0" presId="urn:microsoft.com/office/officeart/2005/8/layout/process5"/>
    <dgm:cxn modelId="{39297DB7-FFC4-42E5-BF5C-A8C01638B3C3}" type="presParOf" srcId="{EBBF43EE-6AF8-45CE-843C-729D3D01D2C8}" destId="{B8DAE366-5308-4687-B62C-D57CB144860B}" srcOrd="0" destOrd="0" presId="urn:microsoft.com/office/officeart/2005/8/layout/process5"/>
    <dgm:cxn modelId="{1E4B5687-71C6-4C3F-AC1B-6EE33242D8A3}" type="presParOf" srcId="{81FCFB9C-1769-4704-8CEB-E5E21A9DCF3B}" destId="{511A98B7-3F66-4171-8FFD-E47EC1E4B51F}" srcOrd="4" destOrd="0" presId="urn:microsoft.com/office/officeart/2005/8/layout/process5"/>
    <dgm:cxn modelId="{4BA65450-05A9-432E-99F4-DBEDD071A0F6}" type="presParOf" srcId="{81FCFB9C-1769-4704-8CEB-E5E21A9DCF3B}" destId="{355F8938-B1C2-49E0-9023-30BC258BEF60}" srcOrd="5" destOrd="0" presId="urn:microsoft.com/office/officeart/2005/8/layout/process5"/>
    <dgm:cxn modelId="{73231372-FA63-4221-9DA9-926CEF8014A5}" type="presParOf" srcId="{355F8938-B1C2-49E0-9023-30BC258BEF60}" destId="{EC6F2B1E-0E92-48F9-B779-CEC83975134C}" srcOrd="0" destOrd="0" presId="urn:microsoft.com/office/officeart/2005/8/layout/process5"/>
    <dgm:cxn modelId="{2E3A1047-9D2F-4399-A296-3590184BAAC2}" type="presParOf" srcId="{81FCFB9C-1769-4704-8CEB-E5E21A9DCF3B}" destId="{0D483ED4-72EA-4391-9B66-ADAEAC5D0663}" srcOrd="6" destOrd="0" presId="urn:microsoft.com/office/officeart/2005/8/layout/process5"/>
    <dgm:cxn modelId="{C49C4CF2-3275-4DAB-89DD-517B052D70B9}" type="presParOf" srcId="{81FCFB9C-1769-4704-8CEB-E5E21A9DCF3B}" destId="{8EEDEB4C-297A-4561-884E-56CDF47AE195}" srcOrd="7" destOrd="0" presId="urn:microsoft.com/office/officeart/2005/8/layout/process5"/>
    <dgm:cxn modelId="{C7331757-5D8E-4CD4-9977-F134A051C3CE}" type="presParOf" srcId="{8EEDEB4C-297A-4561-884E-56CDF47AE195}" destId="{9949762A-6C1A-474F-9B05-3C6BE51DBA26}" srcOrd="0" destOrd="0" presId="urn:microsoft.com/office/officeart/2005/8/layout/process5"/>
    <dgm:cxn modelId="{C1494752-A36D-435A-9FC5-C2E74C429A2A}" type="presParOf" srcId="{81FCFB9C-1769-4704-8CEB-E5E21A9DCF3B}" destId="{B86B333C-9143-4484-ABB4-7FCBFD08E199}" srcOrd="8" destOrd="0" presId="urn:microsoft.com/office/officeart/2005/8/layout/process5"/>
    <dgm:cxn modelId="{66119372-CCEF-4408-ABFD-FA8220D0B769}" type="presParOf" srcId="{81FCFB9C-1769-4704-8CEB-E5E21A9DCF3B}" destId="{F894B3D1-8735-48E4-9786-9D454A44C188}" srcOrd="9" destOrd="0" presId="urn:microsoft.com/office/officeart/2005/8/layout/process5"/>
    <dgm:cxn modelId="{D14112CD-8156-45D5-BBCF-F32F370EBC55}" type="presParOf" srcId="{F894B3D1-8735-48E4-9786-9D454A44C188}" destId="{02167B66-3982-4A1F-8441-837023D6F700}" srcOrd="0" destOrd="0" presId="urn:microsoft.com/office/officeart/2005/8/layout/process5"/>
    <dgm:cxn modelId="{4778CB47-0906-4B84-86FB-D65BFC353248}" type="presParOf" srcId="{81FCFB9C-1769-4704-8CEB-E5E21A9DCF3B}" destId="{C7045E56-255F-4F75-B9E7-78E0C601E50F}" srcOrd="10" destOrd="0" presId="urn:microsoft.com/office/officeart/2005/8/layout/process5"/>
    <dgm:cxn modelId="{584CF8EA-F002-4606-8917-FAF7BD901EB6}" type="presParOf" srcId="{81FCFB9C-1769-4704-8CEB-E5E21A9DCF3B}" destId="{53EA9A41-9BD4-4F03-9ECA-19551FEC3DE4}" srcOrd="11" destOrd="0" presId="urn:microsoft.com/office/officeart/2005/8/layout/process5"/>
    <dgm:cxn modelId="{4329242D-5A79-4AC6-804F-7FB2A7F5CE0C}" type="presParOf" srcId="{53EA9A41-9BD4-4F03-9ECA-19551FEC3DE4}" destId="{F7FE6CD9-D9D5-4BD1-9402-C593244E204B}" srcOrd="0" destOrd="0" presId="urn:microsoft.com/office/officeart/2005/8/layout/process5"/>
    <dgm:cxn modelId="{A14C8546-562D-4711-BA3E-0239E8829AAC}" type="presParOf" srcId="{81FCFB9C-1769-4704-8CEB-E5E21A9DCF3B}" destId="{344F0530-FED3-4FC7-BF5F-08A78B7A0C17}" srcOrd="12" destOrd="0" presId="urn:microsoft.com/office/officeart/2005/8/layout/process5"/>
    <dgm:cxn modelId="{CAD37872-889B-4A9C-AE90-9A73C8239192}" type="presParOf" srcId="{81FCFB9C-1769-4704-8CEB-E5E21A9DCF3B}" destId="{02CC0117-14FD-4E0B-8B94-F43E699AA7B4}" srcOrd="13" destOrd="0" presId="urn:microsoft.com/office/officeart/2005/8/layout/process5"/>
    <dgm:cxn modelId="{442A9A1C-6944-4740-A56A-A430366A803F}" type="presParOf" srcId="{02CC0117-14FD-4E0B-8B94-F43E699AA7B4}" destId="{40B1EFD3-C767-4E75-BD89-B2E554832D13}" srcOrd="0" destOrd="0" presId="urn:microsoft.com/office/officeart/2005/8/layout/process5"/>
    <dgm:cxn modelId="{28C3B223-5E8E-40C3-99B7-F019A80BD765}" type="presParOf" srcId="{81FCFB9C-1769-4704-8CEB-E5E21A9DCF3B}" destId="{BC6341D7-6572-4CF0-A36F-D3FEBDC55C9D}" srcOrd="14" destOrd="0" presId="urn:microsoft.com/office/officeart/2005/8/layout/process5"/>
    <dgm:cxn modelId="{08DB3F7D-4C09-44FA-8CBE-62A6126863B5}" type="presParOf" srcId="{81FCFB9C-1769-4704-8CEB-E5E21A9DCF3B}" destId="{97EEA339-F082-416E-BF5E-6F20D7E9A23E}" srcOrd="15" destOrd="0" presId="urn:microsoft.com/office/officeart/2005/8/layout/process5"/>
    <dgm:cxn modelId="{6380B165-FDA8-4FFF-BA5D-99F9AC17DB8D}" type="presParOf" srcId="{97EEA339-F082-416E-BF5E-6F20D7E9A23E}" destId="{73F3892B-A869-47C5-B1F4-266A31953B0B}" srcOrd="0" destOrd="0" presId="urn:microsoft.com/office/officeart/2005/8/layout/process5"/>
    <dgm:cxn modelId="{670443A5-A5CC-4EB5-B0F3-9511F9FFABB0}" type="presParOf" srcId="{81FCFB9C-1769-4704-8CEB-E5E21A9DCF3B}" destId="{AF65FF8F-A176-4912-A3AD-373DB5EF723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C784D92-264D-4C93-8FD2-9D0BD5B5D3E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SG"/>
        </a:p>
      </dgm:t>
    </dgm:pt>
    <dgm:pt modelId="{DA67B9E5-3A16-4BFE-A4F9-694FB6E1BE89}">
      <dgm:prSet phldrT="[Text]"/>
      <dgm:spPr/>
      <dgm:t>
        <a:bodyPr/>
        <a:lstStyle/>
        <a:p>
          <a:r>
            <a:rPr lang="en-SG" dirty="0" smtClean="0"/>
            <a:t>Trained 5000 rows by manual rating </a:t>
          </a:r>
          <a:endParaRPr lang="en-SG" dirty="0"/>
        </a:p>
      </dgm:t>
    </dgm:pt>
    <dgm:pt modelId="{F84C84CE-208C-41B6-BE59-7DAEFA849756}" type="parTrans" cxnId="{7354EF26-04EE-41A3-B182-9F597B103058}">
      <dgm:prSet/>
      <dgm:spPr/>
      <dgm:t>
        <a:bodyPr/>
        <a:lstStyle/>
        <a:p>
          <a:endParaRPr lang="en-SG"/>
        </a:p>
      </dgm:t>
    </dgm:pt>
    <dgm:pt modelId="{4A3E0840-EFE6-4526-9028-A98A23CA1743}" type="sibTrans" cxnId="{7354EF26-04EE-41A3-B182-9F597B103058}">
      <dgm:prSet/>
      <dgm:spPr/>
      <dgm:t>
        <a:bodyPr/>
        <a:lstStyle/>
        <a:p>
          <a:endParaRPr lang="en-SG"/>
        </a:p>
      </dgm:t>
    </dgm:pt>
    <dgm:pt modelId="{78F86159-28A9-42FF-A8B7-B0ED1625636E}">
      <dgm:prSet/>
      <dgm:spPr/>
      <dgm:t>
        <a:bodyPr/>
        <a:lstStyle/>
        <a:p>
          <a:r>
            <a:rPr lang="en-SG" dirty="0" smtClean="0"/>
            <a:t>Additional 1000 but accuracy fell</a:t>
          </a:r>
          <a:endParaRPr lang="en-SG" dirty="0"/>
        </a:p>
      </dgm:t>
    </dgm:pt>
    <dgm:pt modelId="{7A995DAC-F01C-4A16-81B9-116BA70D5C04}" type="parTrans" cxnId="{5663560F-3B6D-4962-8566-CEBAB31E9E2E}">
      <dgm:prSet/>
      <dgm:spPr/>
      <dgm:t>
        <a:bodyPr/>
        <a:lstStyle/>
        <a:p>
          <a:endParaRPr lang="en-SG"/>
        </a:p>
      </dgm:t>
    </dgm:pt>
    <dgm:pt modelId="{3EBCFC59-A7AB-4FAE-92FE-12449BA378D6}" type="sibTrans" cxnId="{5663560F-3B6D-4962-8566-CEBAB31E9E2E}">
      <dgm:prSet/>
      <dgm:spPr/>
      <dgm:t>
        <a:bodyPr/>
        <a:lstStyle/>
        <a:p>
          <a:endParaRPr lang="en-SG"/>
        </a:p>
      </dgm:t>
    </dgm:pt>
    <dgm:pt modelId="{6EE2413A-DD3B-4790-9419-E8FE479A7246}">
      <dgm:prSet phldrT="[Text]"/>
      <dgm:spPr/>
      <dgm:t>
        <a:bodyPr/>
        <a:lstStyle/>
        <a:p>
          <a:r>
            <a:rPr lang="en-SG" dirty="0" smtClean="0"/>
            <a:t>Hit number 71.9197707736</a:t>
          </a:r>
          <a:endParaRPr lang="en-SG" dirty="0"/>
        </a:p>
      </dgm:t>
    </dgm:pt>
    <dgm:pt modelId="{D5C1AED8-B760-4765-A12F-E730FD3241BE}" type="parTrans" cxnId="{3E3CC6D6-DDC7-4B6E-B4C6-BA0E2785F894}">
      <dgm:prSet/>
      <dgm:spPr/>
      <dgm:t>
        <a:bodyPr/>
        <a:lstStyle/>
        <a:p>
          <a:endParaRPr lang="en-SG"/>
        </a:p>
      </dgm:t>
    </dgm:pt>
    <dgm:pt modelId="{E74B547B-93E5-4DAE-AD34-EC1B34C86D92}" type="sibTrans" cxnId="{3E3CC6D6-DDC7-4B6E-B4C6-BA0E2785F894}">
      <dgm:prSet/>
      <dgm:spPr/>
      <dgm:t>
        <a:bodyPr/>
        <a:lstStyle/>
        <a:p>
          <a:endParaRPr lang="en-SG"/>
        </a:p>
      </dgm:t>
    </dgm:pt>
    <dgm:pt modelId="{8025BAEE-84EA-4A47-99E3-1F3F97D8994B}" type="pres">
      <dgm:prSet presAssocID="{AC784D92-264D-4C93-8FD2-9D0BD5B5D3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82E37F1-51B5-448C-B773-72195EAB6046}" type="pres">
      <dgm:prSet presAssocID="{DA67B9E5-3A16-4BFE-A4F9-694FB6E1BE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208F031-A8F0-4881-8C8F-F45450B7D482}" type="pres">
      <dgm:prSet presAssocID="{DA67B9E5-3A16-4BFE-A4F9-694FB6E1BE8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7867AE4-2B80-4C05-A1B8-B4C749ADFFF7}" type="pres">
      <dgm:prSet presAssocID="{78F86159-28A9-42FF-A8B7-B0ED162563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40C544F5-5A34-40E6-A16C-EA0334C225C5}" type="presOf" srcId="{6EE2413A-DD3B-4790-9419-E8FE479A7246}" destId="{E208F031-A8F0-4881-8C8F-F45450B7D482}" srcOrd="0" destOrd="0" presId="urn:microsoft.com/office/officeart/2005/8/layout/vList2"/>
    <dgm:cxn modelId="{7354EF26-04EE-41A3-B182-9F597B103058}" srcId="{AC784D92-264D-4C93-8FD2-9D0BD5B5D3ED}" destId="{DA67B9E5-3A16-4BFE-A4F9-694FB6E1BE89}" srcOrd="0" destOrd="0" parTransId="{F84C84CE-208C-41B6-BE59-7DAEFA849756}" sibTransId="{4A3E0840-EFE6-4526-9028-A98A23CA1743}"/>
    <dgm:cxn modelId="{4A49E70E-B3F8-4845-AEC4-FA84AA29B18D}" type="presOf" srcId="{78F86159-28A9-42FF-A8B7-B0ED1625636E}" destId="{B7867AE4-2B80-4C05-A1B8-B4C749ADFFF7}" srcOrd="0" destOrd="0" presId="urn:microsoft.com/office/officeart/2005/8/layout/vList2"/>
    <dgm:cxn modelId="{3E3CC6D6-DDC7-4B6E-B4C6-BA0E2785F894}" srcId="{DA67B9E5-3A16-4BFE-A4F9-694FB6E1BE89}" destId="{6EE2413A-DD3B-4790-9419-E8FE479A7246}" srcOrd="0" destOrd="0" parTransId="{D5C1AED8-B760-4765-A12F-E730FD3241BE}" sibTransId="{E74B547B-93E5-4DAE-AD34-EC1B34C86D92}"/>
    <dgm:cxn modelId="{B64B42D7-3A25-47BE-969B-0748EF14A4E4}" type="presOf" srcId="{AC784D92-264D-4C93-8FD2-9D0BD5B5D3ED}" destId="{8025BAEE-84EA-4A47-99E3-1F3F97D8994B}" srcOrd="0" destOrd="0" presId="urn:microsoft.com/office/officeart/2005/8/layout/vList2"/>
    <dgm:cxn modelId="{5663560F-3B6D-4962-8566-CEBAB31E9E2E}" srcId="{AC784D92-264D-4C93-8FD2-9D0BD5B5D3ED}" destId="{78F86159-28A9-42FF-A8B7-B0ED1625636E}" srcOrd="1" destOrd="0" parTransId="{7A995DAC-F01C-4A16-81B9-116BA70D5C04}" sibTransId="{3EBCFC59-A7AB-4FAE-92FE-12449BA378D6}"/>
    <dgm:cxn modelId="{65235E75-7E8B-4074-B58D-1D4E1B131B05}" type="presOf" srcId="{DA67B9E5-3A16-4BFE-A4F9-694FB6E1BE89}" destId="{C82E37F1-51B5-448C-B773-72195EAB6046}" srcOrd="0" destOrd="0" presId="urn:microsoft.com/office/officeart/2005/8/layout/vList2"/>
    <dgm:cxn modelId="{C00E5A18-431B-4813-8CAA-5410A951103D}" type="presParOf" srcId="{8025BAEE-84EA-4A47-99E3-1F3F97D8994B}" destId="{C82E37F1-51B5-448C-B773-72195EAB6046}" srcOrd="0" destOrd="0" presId="urn:microsoft.com/office/officeart/2005/8/layout/vList2"/>
    <dgm:cxn modelId="{0EBAB729-66FC-4164-83D3-6610A88AEF6E}" type="presParOf" srcId="{8025BAEE-84EA-4A47-99E3-1F3F97D8994B}" destId="{E208F031-A8F0-4881-8C8F-F45450B7D482}" srcOrd="1" destOrd="0" presId="urn:microsoft.com/office/officeart/2005/8/layout/vList2"/>
    <dgm:cxn modelId="{1222D6D0-C0F7-4A87-A0EF-45D1BC919A31}" type="presParOf" srcId="{8025BAEE-84EA-4A47-99E3-1F3F97D8994B}" destId="{B7867AE4-2B80-4C05-A1B8-B4C749ADFF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4F7B1D4-07C9-4D77-BA8C-BECBFAEF2915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SG"/>
        </a:p>
      </dgm:t>
    </dgm:pt>
    <dgm:pt modelId="{1B577546-7ADE-4E23-AD83-6D5ADFE3B8FC}">
      <dgm:prSet phldrT="[Text]"/>
      <dgm:spPr/>
      <dgm:t>
        <a:bodyPr/>
        <a:lstStyle/>
        <a:p>
          <a:r>
            <a:rPr lang="en-SG" dirty="0" smtClean="0"/>
            <a:t>Built-In Classifier</a:t>
          </a:r>
          <a:endParaRPr lang="en-SG" dirty="0"/>
        </a:p>
      </dgm:t>
    </dgm:pt>
    <dgm:pt modelId="{4AAB4ED8-20AD-4248-BD48-E3E233D71D5A}" type="parTrans" cxnId="{B984C96A-3C04-4841-8560-B3826CCA9911}">
      <dgm:prSet/>
      <dgm:spPr/>
      <dgm:t>
        <a:bodyPr/>
        <a:lstStyle/>
        <a:p>
          <a:endParaRPr lang="en-SG"/>
        </a:p>
      </dgm:t>
    </dgm:pt>
    <dgm:pt modelId="{9136BC6D-D20C-42B0-ACB8-190EE96377C7}" type="sibTrans" cxnId="{B984C96A-3C04-4841-8560-B3826CCA9911}">
      <dgm:prSet/>
      <dgm:spPr/>
      <dgm:t>
        <a:bodyPr/>
        <a:lstStyle/>
        <a:p>
          <a:endParaRPr lang="en-SG"/>
        </a:p>
      </dgm:t>
    </dgm:pt>
    <dgm:pt modelId="{A8AEB1DA-C43A-431C-B267-B040F9D73D77}">
      <dgm:prSet phldrT="[Text]"/>
      <dgm:spPr/>
      <dgm:t>
        <a:bodyPr/>
        <a:lstStyle/>
        <a:p>
          <a:r>
            <a:rPr lang="en-SG" dirty="0" smtClean="0"/>
            <a:t>Hit number 79.6561604585</a:t>
          </a:r>
          <a:endParaRPr lang="en-SG" dirty="0"/>
        </a:p>
      </dgm:t>
    </dgm:pt>
    <dgm:pt modelId="{6A8E94B6-C844-41CD-A30E-768CBC49062D}" type="parTrans" cxnId="{89C8E7C1-05EC-4809-A0F7-4084251A1671}">
      <dgm:prSet/>
      <dgm:spPr/>
      <dgm:t>
        <a:bodyPr/>
        <a:lstStyle/>
        <a:p>
          <a:endParaRPr lang="en-SG"/>
        </a:p>
      </dgm:t>
    </dgm:pt>
    <dgm:pt modelId="{94DFFEE7-230C-4C38-B4E1-7142EA6F0421}" type="sibTrans" cxnId="{89C8E7C1-05EC-4809-A0F7-4084251A1671}">
      <dgm:prSet/>
      <dgm:spPr/>
      <dgm:t>
        <a:bodyPr/>
        <a:lstStyle/>
        <a:p>
          <a:endParaRPr lang="en-SG"/>
        </a:p>
      </dgm:t>
    </dgm:pt>
    <dgm:pt modelId="{429EE578-4C81-4CE9-BEFF-6B0EAD05F749}" type="pres">
      <dgm:prSet presAssocID="{A4F7B1D4-07C9-4D77-BA8C-BECBFAEF29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74E3E090-7121-4019-91E8-BD961610768B}" type="pres">
      <dgm:prSet presAssocID="{1B577546-7ADE-4E23-AD83-6D5ADFE3B8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585231E-D01A-4B79-B846-46C5B21BA202}" type="pres">
      <dgm:prSet presAssocID="{1B577546-7ADE-4E23-AD83-6D5ADFE3B8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984C96A-3C04-4841-8560-B3826CCA9911}" srcId="{A4F7B1D4-07C9-4D77-BA8C-BECBFAEF2915}" destId="{1B577546-7ADE-4E23-AD83-6D5ADFE3B8FC}" srcOrd="0" destOrd="0" parTransId="{4AAB4ED8-20AD-4248-BD48-E3E233D71D5A}" sibTransId="{9136BC6D-D20C-42B0-ACB8-190EE96377C7}"/>
    <dgm:cxn modelId="{89C8E7C1-05EC-4809-A0F7-4084251A1671}" srcId="{1B577546-7ADE-4E23-AD83-6D5ADFE3B8FC}" destId="{A8AEB1DA-C43A-431C-B267-B040F9D73D77}" srcOrd="0" destOrd="0" parTransId="{6A8E94B6-C844-41CD-A30E-768CBC49062D}" sibTransId="{94DFFEE7-230C-4C38-B4E1-7142EA6F0421}"/>
    <dgm:cxn modelId="{CBBB8AAF-A896-4984-BC10-229024C771FE}" type="presOf" srcId="{A4F7B1D4-07C9-4D77-BA8C-BECBFAEF2915}" destId="{429EE578-4C81-4CE9-BEFF-6B0EAD05F749}" srcOrd="0" destOrd="0" presId="urn:microsoft.com/office/officeart/2005/8/layout/vList2"/>
    <dgm:cxn modelId="{B51E6710-5D4D-4437-8903-EF68723CFAD8}" type="presOf" srcId="{1B577546-7ADE-4E23-AD83-6D5ADFE3B8FC}" destId="{74E3E090-7121-4019-91E8-BD961610768B}" srcOrd="0" destOrd="0" presId="urn:microsoft.com/office/officeart/2005/8/layout/vList2"/>
    <dgm:cxn modelId="{473EF5E7-08B7-47FE-A83F-8F0B9D6EF270}" type="presOf" srcId="{A8AEB1DA-C43A-431C-B267-B040F9D73D77}" destId="{5585231E-D01A-4B79-B846-46C5B21BA202}" srcOrd="0" destOrd="0" presId="urn:microsoft.com/office/officeart/2005/8/layout/vList2"/>
    <dgm:cxn modelId="{E9F8ED6E-23EB-4129-B759-747AE979B077}" type="presParOf" srcId="{429EE578-4C81-4CE9-BEFF-6B0EAD05F749}" destId="{74E3E090-7121-4019-91E8-BD961610768B}" srcOrd="0" destOrd="0" presId="urn:microsoft.com/office/officeart/2005/8/layout/vList2"/>
    <dgm:cxn modelId="{CCF7039B-D770-4394-B4AE-296DAF5863AD}" type="presParOf" srcId="{429EE578-4C81-4CE9-BEFF-6B0EAD05F749}" destId="{5585231E-D01A-4B79-B846-46C5B21BA20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398EBFE-CCA7-4E9C-A9AB-81E274B92300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</dgm:pt>
    <dgm:pt modelId="{0AB22624-2C65-4812-8081-054A5A4FBB8D}">
      <dgm:prSet phldrT="[Text]"/>
      <dgm:spPr/>
      <dgm:t>
        <a:bodyPr/>
        <a:lstStyle/>
        <a:p>
          <a:r>
            <a:rPr lang="en-SG" dirty="0" smtClean="0"/>
            <a:t>Identify common themes among bigrams</a:t>
          </a:r>
          <a:endParaRPr lang="en-SG" dirty="0"/>
        </a:p>
      </dgm:t>
    </dgm:pt>
    <dgm:pt modelId="{BB6BBB62-17AF-490A-AAD4-DC7D176C6065}" type="parTrans" cxnId="{CCA6D17A-A722-419E-B904-77E946CEA086}">
      <dgm:prSet/>
      <dgm:spPr/>
      <dgm:t>
        <a:bodyPr/>
        <a:lstStyle/>
        <a:p>
          <a:endParaRPr lang="en-SG"/>
        </a:p>
      </dgm:t>
    </dgm:pt>
    <dgm:pt modelId="{5F344BF1-6D36-4B31-8EE2-C71312EEBC7C}" type="sibTrans" cxnId="{CCA6D17A-A722-419E-B904-77E946CEA086}">
      <dgm:prSet/>
      <dgm:spPr/>
      <dgm:t>
        <a:bodyPr/>
        <a:lstStyle/>
        <a:p>
          <a:endParaRPr lang="en-SG"/>
        </a:p>
      </dgm:t>
    </dgm:pt>
    <dgm:pt modelId="{9ED3F5E3-1F79-46C9-A7B1-BF348488EE79}">
      <dgm:prSet phldrT="[Text]" custT="1"/>
      <dgm:spPr/>
      <dgm:t>
        <a:bodyPr/>
        <a:lstStyle/>
        <a:p>
          <a:r>
            <a:rPr lang="en-SG" sz="2500" dirty="0" smtClean="0"/>
            <a:t>Categorize into themes</a:t>
          </a:r>
          <a:r>
            <a:rPr lang="en-SG" sz="2500" smtClean="0"/>
            <a:t/>
          </a:r>
          <a:br>
            <a:rPr lang="en-SG" sz="2500" smtClean="0"/>
          </a:br>
          <a:r>
            <a:rPr lang="en-SG" sz="2000" smtClean="0"/>
            <a:t>(Taste, service</a:t>
          </a:r>
          <a:r>
            <a:rPr lang="en-SG" sz="2000" dirty="0" smtClean="0"/>
            <a:t>, ambience, variety, accessibility)</a:t>
          </a:r>
          <a:endParaRPr lang="en-SG" sz="2000" dirty="0"/>
        </a:p>
      </dgm:t>
    </dgm:pt>
    <dgm:pt modelId="{E6B5A4C1-493F-4763-B1DF-3231BFC3972F}" type="parTrans" cxnId="{50D8424C-DEAD-4565-9E55-CFBECFDF431D}">
      <dgm:prSet/>
      <dgm:spPr/>
      <dgm:t>
        <a:bodyPr/>
        <a:lstStyle/>
        <a:p>
          <a:endParaRPr lang="en-SG"/>
        </a:p>
      </dgm:t>
    </dgm:pt>
    <dgm:pt modelId="{1D7D7CEE-3AAC-4C19-8BEF-2C4244726662}" type="sibTrans" cxnId="{50D8424C-DEAD-4565-9E55-CFBECFDF431D}">
      <dgm:prSet/>
      <dgm:spPr/>
      <dgm:t>
        <a:bodyPr/>
        <a:lstStyle/>
        <a:p>
          <a:endParaRPr lang="en-SG"/>
        </a:p>
      </dgm:t>
    </dgm:pt>
    <dgm:pt modelId="{172214B3-22B4-45DE-B078-37B7FEEBB714}">
      <dgm:prSet phldrT="[Text]"/>
      <dgm:spPr/>
      <dgm:t>
        <a:bodyPr/>
        <a:lstStyle/>
        <a:p>
          <a:r>
            <a:rPr lang="en-SG" dirty="0" smtClean="0"/>
            <a:t>Rated text within categories</a:t>
          </a:r>
          <a:endParaRPr lang="en-SG" dirty="0"/>
        </a:p>
      </dgm:t>
    </dgm:pt>
    <dgm:pt modelId="{55E2FB1B-E575-4402-82FE-8D69458096D1}" type="parTrans" cxnId="{2C670DF1-4CDF-4FED-8705-69DFB8C11A37}">
      <dgm:prSet/>
      <dgm:spPr/>
      <dgm:t>
        <a:bodyPr/>
        <a:lstStyle/>
        <a:p>
          <a:endParaRPr lang="en-SG"/>
        </a:p>
      </dgm:t>
    </dgm:pt>
    <dgm:pt modelId="{5C0BD6B4-A45F-4B70-AD58-21BCC3297700}" type="sibTrans" cxnId="{2C670DF1-4CDF-4FED-8705-69DFB8C11A37}">
      <dgm:prSet/>
      <dgm:spPr/>
      <dgm:t>
        <a:bodyPr/>
        <a:lstStyle/>
        <a:p>
          <a:endParaRPr lang="en-SG"/>
        </a:p>
      </dgm:t>
    </dgm:pt>
    <dgm:pt modelId="{9B68104B-ECAD-483A-968B-89F261FE8FA4}" type="pres">
      <dgm:prSet presAssocID="{A398EBFE-CCA7-4E9C-A9AB-81E274B92300}" presName="linearFlow" presStyleCnt="0">
        <dgm:presLayoutVars>
          <dgm:dir/>
          <dgm:resizeHandles val="exact"/>
        </dgm:presLayoutVars>
      </dgm:prSet>
      <dgm:spPr/>
    </dgm:pt>
    <dgm:pt modelId="{DC5CC3CD-138E-4221-9561-E4B8910913C6}" type="pres">
      <dgm:prSet presAssocID="{0AB22624-2C65-4812-8081-054A5A4FBB8D}" presName="composite" presStyleCnt="0"/>
      <dgm:spPr/>
    </dgm:pt>
    <dgm:pt modelId="{E7B0F6DB-8B54-4F9B-947E-05C8D13F2531}" type="pres">
      <dgm:prSet presAssocID="{0AB22624-2C65-4812-8081-054A5A4FBB8D}" presName="imgShp" presStyleLbl="fgImgPlace1" presStyleIdx="0" presStyleCnt="3" custLinFactNeighborX="-96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454" t="8243" r="-3454" b="-8243"/>
          </a:stretch>
        </a:blipFill>
      </dgm:spPr>
    </dgm:pt>
    <dgm:pt modelId="{55E1477A-9465-4BC2-A838-97864FB61CA0}" type="pres">
      <dgm:prSet presAssocID="{0AB22624-2C65-4812-8081-054A5A4FBB8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5194CAA-1BF4-4A96-A063-6591ECFF2F40}" type="pres">
      <dgm:prSet presAssocID="{5F344BF1-6D36-4B31-8EE2-C71312EEBC7C}" presName="spacing" presStyleCnt="0"/>
      <dgm:spPr/>
    </dgm:pt>
    <dgm:pt modelId="{B00A31C2-A2F7-4B6D-BD6B-D4A0AE87D6DA}" type="pres">
      <dgm:prSet presAssocID="{9ED3F5E3-1F79-46C9-A7B1-BF348488EE79}" presName="composite" presStyleCnt="0"/>
      <dgm:spPr/>
    </dgm:pt>
    <dgm:pt modelId="{5EA386B5-742A-4179-999C-D8E67E42DC64}" type="pres">
      <dgm:prSet presAssocID="{9ED3F5E3-1F79-46C9-A7B1-BF348488EE79}" presName="imgShp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61" t="11556" r="7161" b="-11556"/>
          </a:stretch>
        </a:blipFill>
      </dgm:spPr>
    </dgm:pt>
    <dgm:pt modelId="{F168B5F7-0E7B-4200-8D29-9370812E717E}" type="pres">
      <dgm:prSet presAssocID="{9ED3F5E3-1F79-46C9-A7B1-BF348488EE7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2B0A093-7DC2-4E73-96CA-853D98EB4ACC}" type="pres">
      <dgm:prSet presAssocID="{1D7D7CEE-3AAC-4C19-8BEF-2C4244726662}" presName="spacing" presStyleCnt="0"/>
      <dgm:spPr/>
    </dgm:pt>
    <dgm:pt modelId="{E163C443-D49D-4419-82A1-10A8427F0409}" type="pres">
      <dgm:prSet presAssocID="{172214B3-22B4-45DE-B078-37B7FEEBB714}" presName="composite" presStyleCnt="0"/>
      <dgm:spPr/>
    </dgm:pt>
    <dgm:pt modelId="{90103BD0-1489-4EC8-A890-56ACBF2B1E47}" type="pres">
      <dgm:prSet presAssocID="{172214B3-22B4-45DE-B078-37B7FEEBB714}" presName="imgShp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24" r="-9657" b="-12981"/>
          </a:stretch>
        </a:blipFill>
      </dgm:spPr>
    </dgm:pt>
    <dgm:pt modelId="{2C3BA103-1273-490E-8A0D-7D79F6011AEB}" type="pres">
      <dgm:prSet presAssocID="{172214B3-22B4-45DE-B078-37B7FEEBB71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E875CD7B-584B-4738-BEAA-2D68E71C19FE}" type="presOf" srcId="{9ED3F5E3-1F79-46C9-A7B1-BF348488EE79}" destId="{F168B5F7-0E7B-4200-8D29-9370812E717E}" srcOrd="0" destOrd="0" presId="urn:microsoft.com/office/officeart/2005/8/layout/vList3"/>
    <dgm:cxn modelId="{2C670DF1-4CDF-4FED-8705-69DFB8C11A37}" srcId="{A398EBFE-CCA7-4E9C-A9AB-81E274B92300}" destId="{172214B3-22B4-45DE-B078-37B7FEEBB714}" srcOrd="2" destOrd="0" parTransId="{55E2FB1B-E575-4402-82FE-8D69458096D1}" sibTransId="{5C0BD6B4-A45F-4B70-AD58-21BCC3297700}"/>
    <dgm:cxn modelId="{CCA6D17A-A722-419E-B904-77E946CEA086}" srcId="{A398EBFE-CCA7-4E9C-A9AB-81E274B92300}" destId="{0AB22624-2C65-4812-8081-054A5A4FBB8D}" srcOrd="0" destOrd="0" parTransId="{BB6BBB62-17AF-490A-AAD4-DC7D176C6065}" sibTransId="{5F344BF1-6D36-4B31-8EE2-C71312EEBC7C}"/>
    <dgm:cxn modelId="{D115406D-9D59-4C6F-9A65-7E2A8E27D32D}" type="presOf" srcId="{0AB22624-2C65-4812-8081-054A5A4FBB8D}" destId="{55E1477A-9465-4BC2-A838-97864FB61CA0}" srcOrd="0" destOrd="0" presId="urn:microsoft.com/office/officeart/2005/8/layout/vList3"/>
    <dgm:cxn modelId="{5629CF40-F57F-41E4-AB84-A1194C13C211}" type="presOf" srcId="{A398EBFE-CCA7-4E9C-A9AB-81E274B92300}" destId="{9B68104B-ECAD-483A-968B-89F261FE8FA4}" srcOrd="0" destOrd="0" presId="urn:microsoft.com/office/officeart/2005/8/layout/vList3"/>
    <dgm:cxn modelId="{DC8FD83E-68D7-40F9-A67A-467265DF7E8E}" type="presOf" srcId="{172214B3-22B4-45DE-B078-37B7FEEBB714}" destId="{2C3BA103-1273-490E-8A0D-7D79F6011AEB}" srcOrd="0" destOrd="0" presId="urn:microsoft.com/office/officeart/2005/8/layout/vList3"/>
    <dgm:cxn modelId="{50D8424C-DEAD-4565-9E55-CFBECFDF431D}" srcId="{A398EBFE-CCA7-4E9C-A9AB-81E274B92300}" destId="{9ED3F5E3-1F79-46C9-A7B1-BF348488EE79}" srcOrd="1" destOrd="0" parTransId="{E6B5A4C1-493F-4763-B1DF-3231BFC3972F}" sibTransId="{1D7D7CEE-3AAC-4C19-8BEF-2C4244726662}"/>
    <dgm:cxn modelId="{88905842-2813-414B-AA16-936D8D3B568D}" type="presParOf" srcId="{9B68104B-ECAD-483A-968B-89F261FE8FA4}" destId="{DC5CC3CD-138E-4221-9561-E4B8910913C6}" srcOrd="0" destOrd="0" presId="urn:microsoft.com/office/officeart/2005/8/layout/vList3"/>
    <dgm:cxn modelId="{22A9332F-53A4-4D28-AA3F-5B435CF4E2EC}" type="presParOf" srcId="{DC5CC3CD-138E-4221-9561-E4B8910913C6}" destId="{E7B0F6DB-8B54-4F9B-947E-05C8D13F2531}" srcOrd="0" destOrd="0" presId="urn:microsoft.com/office/officeart/2005/8/layout/vList3"/>
    <dgm:cxn modelId="{A3A7C54E-366F-4FD8-A7B4-6E9FA4AF199F}" type="presParOf" srcId="{DC5CC3CD-138E-4221-9561-E4B8910913C6}" destId="{55E1477A-9465-4BC2-A838-97864FB61CA0}" srcOrd="1" destOrd="0" presId="urn:microsoft.com/office/officeart/2005/8/layout/vList3"/>
    <dgm:cxn modelId="{2BF44005-9B36-454A-88A7-2A44303EEE74}" type="presParOf" srcId="{9B68104B-ECAD-483A-968B-89F261FE8FA4}" destId="{85194CAA-1BF4-4A96-A063-6591ECFF2F40}" srcOrd="1" destOrd="0" presId="urn:microsoft.com/office/officeart/2005/8/layout/vList3"/>
    <dgm:cxn modelId="{0AA26F9E-9B4A-4BCC-8C6C-7E4E433BDB72}" type="presParOf" srcId="{9B68104B-ECAD-483A-968B-89F261FE8FA4}" destId="{B00A31C2-A2F7-4B6D-BD6B-D4A0AE87D6DA}" srcOrd="2" destOrd="0" presId="urn:microsoft.com/office/officeart/2005/8/layout/vList3"/>
    <dgm:cxn modelId="{FA462CC8-BA61-41A1-B6AD-346DF3EF0C33}" type="presParOf" srcId="{B00A31C2-A2F7-4B6D-BD6B-D4A0AE87D6DA}" destId="{5EA386B5-742A-4179-999C-D8E67E42DC64}" srcOrd="0" destOrd="0" presId="urn:microsoft.com/office/officeart/2005/8/layout/vList3"/>
    <dgm:cxn modelId="{C7879633-31F4-4167-A42D-920E93371653}" type="presParOf" srcId="{B00A31C2-A2F7-4B6D-BD6B-D4A0AE87D6DA}" destId="{F168B5F7-0E7B-4200-8D29-9370812E717E}" srcOrd="1" destOrd="0" presId="urn:microsoft.com/office/officeart/2005/8/layout/vList3"/>
    <dgm:cxn modelId="{30BA04F6-9980-4506-A9A1-8248FAC37225}" type="presParOf" srcId="{9B68104B-ECAD-483A-968B-89F261FE8FA4}" destId="{A2B0A093-7DC2-4E73-96CA-853D98EB4ACC}" srcOrd="3" destOrd="0" presId="urn:microsoft.com/office/officeart/2005/8/layout/vList3"/>
    <dgm:cxn modelId="{39D9596C-6DD8-4433-80C6-48BC2D20DCFF}" type="presParOf" srcId="{9B68104B-ECAD-483A-968B-89F261FE8FA4}" destId="{E163C443-D49D-4419-82A1-10A8427F0409}" srcOrd="4" destOrd="0" presId="urn:microsoft.com/office/officeart/2005/8/layout/vList3"/>
    <dgm:cxn modelId="{A140A1E9-3ECB-4043-B517-61C339CFD454}" type="presParOf" srcId="{E163C443-D49D-4419-82A1-10A8427F0409}" destId="{90103BD0-1489-4EC8-A890-56ACBF2B1E47}" srcOrd="0" destOrd="0" presId="urn:microsoft.com/office/officeart/2005/8/layout/vList3"/>
    <dgm:cxn modelId="{2FF7D0F0-DFE9-4061-9D49-864F363B8EEA}" type="presParOf" srcId="{E163C443-D49D-4419-82A1-10A8427F0409}" destId="{2C3BA103-1273-490E-8A0D-7D79F6011A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03239D0-64A5-4F3A-A0F9-23DA3613426E}" type="doc">
      <dgm:prSet loTypeId="urn:microsoft.com/office/officeart/2008/layout/CaptionedPictures" loCatId="pictur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SG"/>
        </a:p>
      </dgm:t>
    </dgm:pt>
    <dgm:pt modelId="{01B9612F-A369-4DA8-B5B2-D78F0D3C8970}">
      <dgm:prSet phldrT="[Text]"/>
      <dgm:spPr/>
      <dgm:t>
        <a:bodyPr/>
        <a:lstStyle/>
        <a:p>
          <a:r>
            <a:rPr lang="en-SG" dirty="0" smtClean="0"/>
            <a:t>Manually Categorized into Themes</a:t>
          </a:r>
          <a:endParaRPr lang="en-SG" dirty="0"/>
        </a:p>
      </dgm:t>
    </dgm:pt>
    <dgm:pt modelId="{0FBBBA80-8FDB-43EF-B6A3-BE8E38262B5F}" type="parTrans" cxnId="{503F1A80-4302-4DA0-BAEB-361548D575C6}">
      <dgm:prSet/>
      <dgm:spPr/>
      <dgm:t>
        <a:bodyPr/>
        <a:lstStyle/>
        <a:p>
          <a:endParaRPr lang="en-SG"/>
        </a:p>
      </dgm:t>
    </dgm:pt>
    <dgm:pt modelId="{369DB7EE-3BFB-4138-A4A4-6247075100C4}" type="sibTrans" cxnId="{503F1A80-4302-4DA0-BAEB-361548D575C6}">
      <dgm:prSet/>
      <dgm:spPr/>
      <dgm:t>
        <a:bodyPr/>
        <a:lstStyle/>
        <a:p>
          <a:endParaRPr lang="en-SG"/>
        </a:p>
      </dgm:t>
    </dgm:pt>
    <dgm:pt modelId="{B35E0E95-B469-498A-B017-0A6A892795A8}">
      <dgm:prSet phldrT="[Text]"/>
      <dgm:spPr/>
      <dgm:t>
        <a:bodyPr/>
        <a:lstStyle/>
        <a:p>
          <a:r>
            <a:rPr lang="en-SG" dirty="0" smtClean="0"/>
            <a:t>Rated Within Themes</a:t>
          </a:r>
          <a:br>
            <a:rPr lang="en-SG" dirty="0" smtClean="0"/>
          </a:br>
          <a:r>
            <a:rPr lang="en-SG" dirty="0" smtClean="0"/>
            <a:t>(1-3)</a:t>
          </a:r>
          <a:endParaRPr lang="en-SG" dirty="0"/>
        </a:p>
      </dgm:t>
    </dgm:pt>
    <dgm:pt modelId="{855B4339-CD67-437E-B305-D66CA653F8B6}" type="parTrans" cxnId="{303F393C-A60C-4972-B077-24B47619D573}">
      <dgm:prSet/>
      <dgm:spPr/>
      <dgm:t>
        <a:bodyPr/>
        <a:lstStyle/>
        <a:p>
          <a:endParaRPr lang="en-SG"/>
        </a:p>
      </dgm:t>
    </dgm:pt>
    <dgm:pt modelId="{CBD9FCEB-578F-42F7-A45F-E72ABF05C73C}" type="sibTrans" cxnId="{303F393C-A60C-4972-B077-24B47619D573}">
      <dgm:prSet/>
      <dgm:spPr/>
      <dgm:t>
        <a:bodyPr/>
        <a:lstStyle/>
        <a:p>
          <a:endParaRPr lang="en-SG"/>
        </a:p>
      </dgm:t>
    </dgm:pt>
    <dgm:pt modelId="{5DE60B30-B1A9-42C5-8994-C2692C6158F2}" type="pres">
      <dgm:prSet presAssocID="{D03239D0-64A5-4F3A-A0F9-23DA3613426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SG"/>
        </a:p>
      </dgm:t>
    </dgm:pt>
    <dgm:pt modelId="{3BCDEDC4-B6DA-4379-96C6-8F8641584467}" type="pres">
      <dgm:prSet presAssocID="{01B9612F-A369-4DA8-B5B2-D78F0D3C8970}" presName="composite" presStyleCnt="0">
        <dgm:presLayoutVars>
          <dgm:chMax val="1"/>
          <dgm:chPref val="1"/>
        </dgm:presLayoutVars>
      </dgm:prSet>
      <dgm:spPr/>
    </dgm:pt>
    <dgm:pt modelId="{A4741259-8BFB-40DE-95D9-7F9DD8488B15}" type="pres">
      <dgm:prSet presAssocID="{01B9612F-A369-4DA8-B5B2-D78F0D3C8970}" presName="Accent" presStyleLbl="trAlignAcc1" presStyleIdx="0" presStyleCnt="2">
        <dgm:presLayoutVars>
          <dgm:chMax val="0"/>
          <dgm:chPref val="0"/>
        </dgm:presLayoutVars>
      </dgm:prSet>
      <dgm:spPr/>
    </dgm:pt>
    <dgm:pt modelId="{F63C86E2-33BB-426B-89A5-D7821B798344}" type="pres">
      <dgm:prSet presAssocID="{01B9612F-A369-4DA8-B5B2-D78F0D3C8970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620D44-68D5-4071-91E8-CCA01045B6DB}" type="pres">
      <dgm:prSet presAssocID="{01B9612F-A369-4DA8-B5B2-D78F0D3C8970}" presName="ChildComposite" presStyleCnt="0"/>
      <dgm:spPr/>
    </dgm:pt>
    <dgm:pt modelId="{63DE2A2D-0BE9-47A9-B354-6E3AC2081898}" type="pres">
      <dgm:prSet presAssocID="{01B9612F-A369-4DA8-B5B2-D78F0D3C897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3930845-12A4-4C53-B49A-44ECBDAAB533}" type="pres">
      <dgm:prSet presAssocID="{01B9612F-A369-4DA8-B5B2-D78F0D3C8970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144A98F-4E75-4504-9EA8-108CED10EDE4}" type="pres">
      <dgm:prSet presAssocID="{369DB7EE-3BFB-4138-A4A4-6247075100C4}" presName="sibTrans" presStyleCnt="0"/>
      <dgm:spPr/>
    </dgm:pt>
    <dgm:pt modelId="{DBA7C139-C54D-4590-9BEE-EAF05929E30D}" type="pres">
      <dgm:prSet presAssocID="{B35E0E95-B469-498A-B017-0A6A892795A8}" presName="composite" presStyleCnt="0">
        <dgm:presLayoutVars>
          <dgm:chMax val="1"/>
          <dgm:chPref val="1"/>
        </dgm:presLayoutVars>
      </dgm:prSet>
      <dgm:spPr/>
    </dgm:pt>
    <dgm:pt modelId="{4810EBED-373A-497A-B299-4469DF4BC8C9}" type="pres">
      <dgm:prSet presAssocID="{B35E0E95-B469-498A-B017-0A6A892795A8}" presName="Accent" presStyleLbl="trAlignAcc1" presStyleIdx="1" presStyleCnt="2">
        <dgm:presLayoutVars>
          <dgm:chMax val="0"/>
          <dgm:chPref val="0"/>
        </dgm:presLayoutVars>
      </dgm:prSet>
      <dgm:spPr/>
    </dgm:pt>
    <dgm:pt modelId="{0648777A-2DFC-46AE-9075-037B693E28CE}" type="pres">
      <dgm:prSet presAssocID="{B35E0E95-B469-498A-B017-0A6A892795A8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C0AC4C3-BFC9-458C-864D-5DAFBAFC6ADD}" type="pres">
      <dgm:prSet presAssocID="{B35E0E95-B469-498A-B017-0A6A892795A8}" presName="ChildComposite" presStyleCnt="0"/>
      <dgm:spPr/>
    </dgm:pt>
    <dgm:pt modelId="{7260260C-C75D-40BB-A3A2-83B4EF2618FF}" type="pres">
      <dgm:prSet presAssocID="{B35E0E95-B469-498A-B017-0A6A892795A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87303A0-F64D-4119-ACF8-10F6A203A148}" type="pres">
      <dgm:prSet presAssocID="{B35E0E95-B469-498A-B017-0A6A892795A8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A67AFABC-D320-437D-8222-4BA4E2B28845}" type="presOf" srcId="{B35E0E95-B469-498A-B017-0A6A892795A8}" destId="{987303A0-F64D-4119-ACF8-10F6A203A148}" srcOrd="0" destOrd="0" presId="urn:microsoft.com/office/officeart/2008/layout/CaptionedPictures"/>
    <dgm:cxn modelId="{BBADB615-266E-4ACE-9FEF-9AC1B5FBB695}" type="presOf" srcId="{D03239D0-64A5-4F3A-A0F9-23DA3613426E}" destId="{5DE60B30-B1A9-42C5-8994-C2692C6158F2}" srcOrd="0" destOrd="0" presId="urn:microsoft.com/office/officeart/2008/layout/CaptionedPictures"/>
    <dgm:cxn modelId="{303F393C-A60C-4972-B077-24B47619D573}" srcId="{D03239D0-64A5-4F3A-A0F9-23DA3613426E}" destId="{B35E0E95-B469-498A-B017-0A6A892795A8}" srcOrd="1" destOrd="0" parTransId="{855B4339-CD67-437E-B305-D66CA653F8B6}" sibTransId="{CBD9FCEB-578F-42F7-A45F-E72ABF05C73C}"/>
    <dgm:cxn modelId="{503F1A80-4302-4DA0-BAEB-361548D575C6}" srcId="{D03239D0-64A5-4F3A-A0F9-23DA3613426E}" destId="{01B9612F-A369-4DA8-B5B2-D78F0D3C8970}" srcOrd="0" destOrd="0" parTransId="{0FBBBA80-8FDB-43EF-B6A3-BE8E38262B5F}" sibTransId="{369DB7EE-3BFB-4138-A4A4-6247075100C4}"/>
    <dgm:cxn modelId="{EE03C0CA-F711-4C55-8746-239715989F0E}" type="presOf" srcId="{01B9612F-A369-4DA8-B5B2-D78F0D3C8970}" destId="{73930845-12A4-4C53-B49A-44ECBDAAB533}" srcOrd="0" destOrd="0" presId="urn:microsoft.com/office/officeart/2008/layout/CaptionedPictures"/>
    <dgm:cxn modelId="{06F75C47-2855-4CC5-9CE9-0183BD5F4DF5}" type="presParOf" srcId="{5DE60B30-B1A9-42C5-8994-C2692C6158F2}" destId="{3BCDEDC4-B6DA-4379-96C6-8F8641584467}" srcOrd="0" destOrd="0" presId="urn:microsoft.com/office/officeart/2008/layout/CaptionedPictures"/>
    <dgm:cxn modelId="{AFC2256A-827D-42E9-BFE7-5D37DBF2927C}" type="presParOf" srcId="{3BCDEDC4-B6DA-4379-96C6-8F8641584467}" destId="{A4741259-8BFB-40DE-95D9-7F9DD8488B15}" srcOrd="0" destOrd="0" presId="urn:microsoft.com/office/officeart/2008/layout/CaptionedPictures"/>
    <dgm:cxn modelId="{9223A90F-76F9-4468-BD09-110F2BAA9F31}" type="presParOf" srcId="{3BCDEDC4-B6DA-4379-96C6-8F8641584467}" destId="{F63C86E2-33BB-426B-89A5-D7821B798344}" srcOrd="1" destOrd="0" presId="urn:microsoft.com/office/officeart/2008/layout/CaptionedPictures"/>
    <dgm:cxn modelId="{BE447D44-3B98-4E22-B6A8-8AC158BFE0F6}" type="presParOf" srcId="{3BCDEDC4-B6DA-4379-96C6-8F8641584467}" destId="{CF620D44-68D5-4071-91E8-CCA01045B6DB}" srcOrd="2" destOrd="0" presId="urn:microsoft.com/office/officeart/2008/layout/CaptionedPictures"/>
    <dgm:cxn modelId="{D92F476D-4246-47AF-B5C5-DBF60F0DFF89}" type="presParOf" srcId="{CF620D44-68D5-4071-91E8-CCA01045B6DB}" destId="{63DE2A2D-0BE9-47A9-B354-6E3AC2081898}" srcOrd="0" destOrd="0" presId="urn:microsoft.com/office/officeart/2008/layout/CaptionedPictures"/>
    <dgm:cxn modelId="{3EA86755-17C2-4EAC-951C-EC09EA1C04FD}" type="presParOf" srcId="{CF620D44-68D5-4071-91E8-CCA01045B6DB}" destId="{73930845-12A4-4C53-B49A-44ECBDAAB533}" srcOrd="1" destOrd="0" presId="urn:microsoft.com/office/officeart/2008/layout/CaptionedPictures"/>
    <dgm:cxn modelId="{27B66AE2-B3D9-4AEA-BF83-204A0CFC7B40}" type="presParOf" srcId="{5DE60B30-B1A9-42C5-8994-C2692C6158F2}" destId="{B144A98F-4E75-4504-9EA8-108CED10EDE4}" srcOrd="1" destOrd="0" presId="urn:microsoft.com/office/officeart/2008/layout/CaptionedPictures"/>
    <dgm:cxn modelId="{F2CA8DBB-320E-4EF4-B099-7465E2A0B111}" type="presParOf" srcId="{5DE60B30-B1A9-42C5-8994-C2692C6158F2}" destId="{DBA7C139-C54D-4590-9BEE-EAF05929E30D}" srcOrd="2" destOrd="0" presId="urn:microsoft.com/office/officeart/2008/layout/CaptionedPictures"/>
    <dgm:cxn modelId="{07883FAA-9A72-4B27-9E0C-B860940C95E9}" type="presParOf" srcId="{DBA7C139-C54D-4590-9BEE-EAF05929E30D}" destId="{4810EBED-373A-497A-B299-4469DF4BC8C9}" srcOrd="0" destOrd="0" presId="urn:microsoft.com/office/officeart/2008/layout/CaptionedPictures"/>
    <dgm:cxn modelId="{1A6EC9F2-503C-412B-A14E-0A6AEFB56FA7}" type="presParOf" srcId="{DBA7C139-C54D-4590-9BEE-EAF05929E30D}" destId="{0648777A-2DFC-46AE-9075-037B693E28CE}" srcOrd="1" destOrd="0" presId="urn:microsoft.com/office/officeart/2008/layout/CaptionedPictures"/>
    <dgm:cxn modelId="{387BBD5A-85B4-49C6-A5A2-DC596A4BE96C}" type="presParOf" srcId="{DBA7C139-C54D-4590-9BEE-EAF05929E30D}" destId="{5C0AC4C3-BFC9-458C-864D-5DAFBAFC6ADD}" srcOrd="2" destOrd="0" presId="urn:microsoft.com/office/officeart/2008/layout/CaptionedPictures"/>
    <dgm:cxn modelId="{04291FA7-DA9F-4683-A718-37CC7F80F50B}" type="presParOf" srcId="{5C0AC4C3-BFC9-458C-864D-5DAFBAFC6ADD}" destId="{7260260C-C75D-40BB-A3A2-83B4EF2618FF}" srcOrd="0" destOrd="0" presId="urn:microsoft.com/office/officeart/2008/layout/CaptionedPictures"/>
    <dgm:cxn modelId="{B8DE0110-333A-43A1-A704-B4BC4F0BFB55}" type="presParOf" srcId="{5C0AC4C3-BFC9-458C-864D-5DAFBAFC6ADD}" destId="{987303A0-F64D-4119-ACF8-10F6A203A14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01E5595-C264-4889-8C94-BE281056DEC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SG"/>
        </a:p>
      </dgm:t>
    </dgm:pt>
    <dgm:pt modelId="{8AA8E64D-FCE1-4D0D-A556-2891E810F311}">
      <dgm:prSet phldrT="[Text]" phldr="1"/>
      <dgm:spPr/>
      <dgm:t>
        <a:bodyPr/>
        <a:lstStyle/>
        <a:p>
          <a:endParaRPr lang="en-SG" dirty="0"/>
        </a:p>
      </dgm:t>
    </dgm:pt>
    <dgm:pt modelId="{6AA2AC41-45DC-4258-9DC6-FF935F02B9E9}" type="parTrans" cxnId="{07EB96D2-4FF4-4034-BE54-32276815D732}">
      <dgm:prSet/>
      <dgm:spPr/>
      <dgm:t>
        <a:bodyPr/>
        <a:lstStyle/>
        <a:p>
          <a:endParaRPr lang="en-SG"/>
        </a:p>
      </dgm:t>
    </dgm:pt>
    <dgm:pt modelId="{DF1C824A-314F-487E-957C-5E04BFE85000}" type="sibTrans" cxnId="{07EB96D2-4FF4-4034-BE54-32276815D732}">
      <dgm:prSet/>
      <dgm:spPr/>
      <dgm:t>
        <a:bodyPr/>
        <a:lstStyle/>
        <a:p>
          <a:endParaRPr lang="en-SG"/>
        </a:p>
      </dgm:t>
    </dgm:pt>
    <dgm:pt modelId="{6A5CDABC-9CBD-46A3-A285-D91DB0BA0263}">
      <dgm:prSet phldrT="[Text]"/>
      <dgm:spPr/>
      <dgm:t>
        <a:bodyPr/>
        <a:lstStyle/>
        <a:p>
          <a:r>
            <a:rPr lang="en-SG" dirty="0" smtClean="0"/>
            <a:t>Trigram</a:t>
          </a:r>
          <a:endParaRPr lang="en-SG" dirty="0"/>
        </a:p>
      </dgm:t>
    </dgm:pt>
    <dgm:pt modelId="{BD7D827E-23CB-4A9D-9CAD-025AD38736EB}" type="parTrans" cxnId="{C0670329-6A60-41F3-9A36-B99E3C542B03}">
      <dgm:prSet/>
      <dgm:spPr/>
      <dgm:t>
        <a:bodyPr/>
        <a:lstStyle/>
        <a:p>
          <a:endParaRPr lang="en-SG"/>
        </a:p>
      </dgm:t>
    </dgm:pt>
    <dgm:pt modelId="{A201C1D7-D525-41A1-AAC0-E4B2C42D93B1}" type="sibTrans" cxnId="{C0670329-6A60-41F3-9A36-B99E3C542B03}">
      <dgm:prSet/>
      <dgm:spPr/>
      <dgm:t>
        <a:bodyPr/>
        <a:lstStyle/>
        <a:p>
          <a:endParaRPr lang="en-SG"/>
        </a:p>
      </dgm:t>
    </dgm:pt>
    <dgm:pt modelId="{1CE69D86-6A94-4634-BB58-3B623E3843CF}">
      <dgm:prSet phldrT="[Text]" phldr="1"/>
      <dgm:spPr/>
      <dgm:t>
        <a:bodyPr/>
        <a:lstStyle/>
        <a:p>
          <a:endParaRPr lang="en-SG" dirty="0"/>
        </a:p>
      </dgm:t>
    </dgm:pt>
    <dgm:pt modelId="{260ED30F-A816-4681-8E5A-95C115C4FE9B}" type="parTrans" cxnId="{EF8E4B2D-535B-4110-AFCD-A736BC5C3CA5}">
      <dgm:prSet/>
      <dgm:spPr/>
      <dgm:t>
        <a:bodyPr/>
        <a:lstStyle/>
        <a:p>
          <a:endParaRPr lang="en-SG"/>
        </a:p>
      </dgm:t>
    </dgm:pt>
    <dgm:pt modelId="{971BB69D-B12E-4869-8485-7BD71F65108A}" type="sibTrans" cxnId="{EF8E4B2D-535B-4110-AFCD-A736BC5C3CA5}">
      <dgm:prSet/>
      <dgm:spPr/>
      <dgm:t>
        <a:bodyPr/>
        <a:lstStyle/>
        <a:p>
          <a:endParaRPr lang="en-SG"/>
        </a:p>
      </dgm:t>
    </dgm:pt>
    <dgm:pt modelId="{816107C1-AFAD-4C17-A2F5-CBE40F1639A6}">
      <dgm:prSet phldrT="[Text]"/>
      <dgm:spPr/>
      <dgm:t>
        <a:bodyPr/>
        <a:lstStyle/>
        <a:p>
          <a:r>
            <a:rPr lang="en-SG" dirty="0" smtClean="0"/>
            <a:t>Added Business Name</a:t>
          </a:r>
          <a:endParaRPr lang="en-SG" dirty="0"/>
        </a:p>
      </dgm:t>
    </dgm:pt>
    <dgm:pt modelId="{86EC7EA0-2000-494A-A509-646D5E50A51E}" type="parTrans" cxnId="{7A754F2F-A1F2-464C-AD93-78AE819548BE}">
      <dgm:prSet/>
      <dgm:spPr/>
      <dgm:t>
        <a:bodyPr/>
        <a:lstStyle/>
        <a:p>
          <a:endParaRPr lang="en-SG"/>
        </a:p>
      </dgm:t>
    </dgm:pt>
    <dgm:pt modelId="{C8359E5D-CB0C-4918-BFA9-5357945140EA}" type="sibTrans" cxnId="{7A754F2F-A1F2-464C-AD93-78AE819548BE}">
      <dgm:prSet/>
      <dgm:spPr/>
      <dgm:t>
        <a:bodyPr/>
        <a:lstStyle/>
        <a:p>
          <a:endParaRPr lang="en-SG"/>
        </a:p>
      </dgm:t>
    </dgm:pt>
    <dgm:pt modelId="{F9FDB6A6-4996-4372-AEB2-8AC428AC31E1}" type="pres">
      <dgm:prSet presAssocID="{401E5595-C264-4889-8C94-BE281056DE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SG"/>
        </a:p>
      </dgm:t>
    </dgm:pt>
    <dgm:pt modelId="{A5B16AEC-DB6D-4FE3-AA32-AA75C0569B6C}" type="pres">
      <dgm:prSet presAssocID="{8AA8E64D-FCE1-4D0D-A556-2891E810F311}" presName="composite" presStyleCnt="0">
        <dgm:presLayoutVars>
          <dgm:chMax val="1"/>
          <dgm:chPref val="1"/>
        </dgm:presLayoutVars>
      </dgm:prSet>
      <dgm:spPr/>
    </dgm:pt>
    <dgm:pt modelId="{B0F68736-BDB8-4EE7-A689-B092EECC59AA}" type="pres">
      <dgm:prSet presAssocID="{8AA8E64D-FCE1-4D0D-A556-2891E810F311}" presName="Accent" presStyleLbl="trAlignAcc1" presStyleIdx="0" presStyleCnt="2">
        <dgm:presLayoutVars>
          <dgm:chMax val="0"/>
          <dgm:chPref val="0"/>
        </dgm:presLayoutVars>
      </dgm:prSet>
      <dgm:spPr/>
    </dgm:pt>
    <dgm:pt modelId="{ADC56CBA-F94F-48F9-A3FF-BEC9377518ED}" type="pres">
      <dgm:prSet presAssocID="{8AA8E64D-FCE1-4D0D-A556-2891E810F311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4820020-210F-48D9-9040-18B4DCFAC79F}" type="pres">
      <dgm:prSet presAssocID="{8AA8E64D-FCE1-4D0D-A556-2891E810F311}" presName="ChildComposite" presStyleCnt="0"/>
      <dgm:spPr/>
    </dgm:pt>
    <dgm:pt modelId="{16C5957A-439E-4F27-93D4-186C45BD4CAB}" type="pres">
      <dgm:prSet presAssocID="{8AA8E64D-FCE1-4D0D-A556-2891E810F311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B00B2CF-D24F-4010-8737-59D4B7A77DC3}" type="pres">
      <dgm:prSet presAssocID="{8AA8E64D-FCE1-4D0D-A556-2891E810F311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509FFF9-5BAD-4D18-9A7F-0A46CC7F46A7}" type="pres">
      <dgm:prSet presAssocID="{DF1C824A-314F-487E-957C-5E04BFE85000}" presName="sibTrans" presStyleCnt="0"/>
      <dgm:spPr/>
    </dgm:pt>
    <dgm:pt modelId="{2809A3C5-FDA8-40B4-BE0A-404F5E4A122F}" type="pres">
      <dgm:prSet presAssocID="{1CE69D86-6A94-4634-BB58-3B623E3843CF}" presName="composite" presStyleCnt="0">
        <dgm:presLayoutVars>
          <dgm:chMax val="1"/>
          <dgm:chPref val="1"/>
        </dgm:presLayoutVars>
      </dgm:prSet>
      <dgm:spPr/>
    </dgm:pt>
    <dgm:pt modelId="{1464855E-2769-4F15-9463-B4C1B9131EB2}" type="pres">
      <dgm:prSet presAssocID="{1CE69D86-6A94-4634-BB58-3B623E3843CF}" presName="Accent" presStyleLbl="trAlignAcc1" presStyleIdx="1" presStyleCnt="2">
        <dgm:presLayoutVars>
          <dgm:chMax val="0"/>
          <dgm:chPref val="0"/>
        </dgm:presLayoutVars>
      </dgm:prSet>
      <dgm:spPr/>
    </dgm:pt>
    <dgm:pt modelId="{7C5C6E45-DD8E-4E67-8F22-EB6FE0C2FD22}" type="pres">
      <dgm:prSet presAssocID="{1CE69D86-6A94-4634-BB58-3B623E3843CF}" presName="Image" presStyleLbl="alignImgPlace1" presStyleIdx="1" presStyleCnt="2">
        <dgm:presLayoutVars>
          <dgm:chMax val="0"/>
          <dgm:chPref val="0"/>
        </dgm:presLayoutVars>
      </dgm:prSet>
      <dgm:spPr/>
    </dgm:pt>
    <dgm:pt modelId="{5CE9C5F5-19EA-49E6-8F90-CF057D120CDF}" type="pres">
      <dgm:prSet presAssocID="{1CE69D86-6A94-4634-BB58-3B623E3843CF}" presName="ChildComposite" presStyleCnt="0"/>
      <dgm:spPr/>
    </dgm:pt>
    <dgm:pt modelId="{D429DF58-9C2B-4F25-BB8E-0A1310B8A220}" type="pres">
      <dgm:prSet presAssocID="{1CE69D86-6A94-4634-BB58-3B623E3843C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153EEA8-DB9C-41C3-856A-119EBC988684}" type="pres">
      <dgm:prSet presAssocID="{1CE69D86-6A94-4634-BB58-3B623E3843C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A754F2F-A1F2-464C-AD93-78AE819548BE}" srcId="{1CE69D86-6A94-4634-BB58-3B623E3843CF}" destId="{816107C1-AFAD-4C17-A2F5-CBE40F1639A6}" srcOrd="0" destOrd="0" parTransId="{86EC7EA0-2000-494A-A509-646D5E50A51E}" sibTransId="{C8359E5D-CB0C-4918-BFA9-5357945140EA}"/>
    <dgm:cxn modelId="{C0670329-6A60-41F3-9A36-B99E3C542B03}" srcId="{8AA8E64D-FCE1-4D0D-A556-2891E810F311}" destId="{6A5CDABC-9CBD-46A3-A285-D91DB0BA0263}" srcOrd="0" destOrd="0" parTransId="{BD7D827E-23CB-4A9D-9CAD-025AD38736EB}" sibTransId="{A201C1D7-D525-41A1-AAC0-E4B2C42D93B1}"/>
    <dgm:cxn modelId="{5F52BBB7-64F9-434A-BFDB-7A211893CE31}" type="presOf" srcId="{6A5CDABC-9CBD-46A3-A285-D91DB0BA0263}" destId="{16C5957A-439E-4F27-93D4-186C45BD4CAB}" srcOrd="0" destOrd="0" presId="urn:microsoft.com/office/officeart/2008/layout/CaptionedPictures"/>
    <dgm:cxn modelId="{F1592C58-709D-4967-BA63-93257FC59FCF}" type="presOf" srcId="{401E5595-C264-4889-8C94-BE281056DEC1}" destId="{F9FDB6A6-4996-4372-AEB2-8AC428AC31E1}" srcOrd="0" destOrd="0" presId="urn:microsoft.com/office/officeart/2008/layout/CaptionedPictures"/>
    <dgm:cxn modelId="{8B1C0975-2FDF-4534-B937-E9E01D9A21CB}" type="presOf" srcId="{816107C1-AFAD-4C17-A2F5-CBE40F1639A6}" destId="{D429DF58-9C2B-4F25-BB8E-0A1310B8A220}" srcOrd="0" destOrd="0" presId="urn:microsoft.com/office/officeart/2008/layout/CaptionedPictures"/>
    <dgm:cxn modelId="{55EC98AA-4E3C-4743-AC81-C18738E95E11}" type="presOf" srcId="{1CE69D86-6A94-4634-BB58-3B623E3843CF}" destId="{1153EEA8-DB9C-41C3-856A-119EBC988684}" srcOrd="0" destOrd="0" presId="urn:microsoft.com/office/officeart/2008/layout/CaptionedPictures"/>
    <dgm:cxn modelId="{D6B576BD-DD21-4E05-ADCF-667F47176BBD}" type="presOf" srcId="{8AA8E64D-FCE1-4D0D-A556-2891E810F311}" destId="{4B00B2CF-D24F-4010-8737-59D4B7A77DC3}" srcOrd="0" destOrd="0" presId="urn:microsoft.com/office/officeart/2008/layout/CaptionedPictures"/>
    <dgm:cxn modelId="{07EB96D2-4FF4-4034-BE54-32276815D732}" srcId="{401E5595-C264-4889-8C94-BE281056DEC1}" destId="{8AA8E64D-FCE1-4D0D-A556-2891E810F311}" srcOrd="0" destOrd="0" parTransId="{6AA2AC41-45DC-4258-9DC6-FF935F02B9E9}" sibTransId="{DF1C824A-314F-487E-957C-5E04BFE85000}"/>
    <dgm:cxn modelId="{EF8E4B2D-535B-4110-AFCD-A736BC5C3CA5}" srcId="{401E5595-C264-4889-8C94-BE281056DEC1}" destId="{1CE69D86-6A94-4634-BB58-3B623E3843CF}" srcOrd="1" destOrd="0" parTransId="{260ED30F-A816-4681-8E5A-95C115C4FE9B}" sibTransId="{971BB69D-B12E-4869-8485-7BD71F65108A}"/>
    <dgm:cxn modelId="{6E7386C7-9F2B-4E0C-B8D8-72E70A40C10B}" type="presParOf" srcId="{F9FDB6A6-4996-4372-AEB2-8AC428AC31E1}" destId="{A5B16AEC-DB6D-4FE3-AA32-AA75C0569B6C}" srcOrd="0" destOrd="0" presId="urn:microsoft.com/office/officeart/2008/layout/CaptionedPictures"/>
    <dgm:cxn modelId="{63F296A2-3E52-44FB-AA81-E44D8FFEF7EA}" type="presParOf" srcId="{A5B16AEC-DB6D-4FE3-AA32-AA75C0569B6C}" destId="{B0F68736-BDB8-4EE7-A689-B092EECC59AA}" srcOrd="0" destOrd="0" presId="urn:microsoft.com/office/officeart/2008/layout/CaptionedPictures"/>
    <dgm:cxn modelId="{267AA951-D27D-489B-8E43-92DBCBDC0D2C}" type="presParOf" srcId="{A5B16AEC-DB6D-4FE3-AA32-AA75C0569B6C}" destId="{ADC56CBA-F94F-48F9-A3FF-BEC9377518ED}" srcOrd="1" destOrd="0" presId="urn:microsoft.com/office/officeart/2008/layout/CaptionedPictures"/>
    <dgm:cxn modelId="{F9EEBC4E-F640-4FAD-8920-4E2930F44587}" type="presParOf" srcId="{A5B16AEC-DB6D-4FE3-AA32-AA75C0569B6C}" destId="{D4820020-210F-48D9-9040-18B4DCFAC79F}" srcOrd="2" destOrd="0" presId="urn:microsoft.com/office/officeart/2008/layout/CaptionedPictures"/>
    <dgm:cxn modelId="{12388FAF-E689-4F5A-8726-16593A1BC0E6}" type="presParOf" srcId="{D4820020-210F-48D9-9040-18B4DCFAC79F}" destId="{16C5957A-439E-4F27-93D4-186C45BD4CAB}" srcOrd="0" destOrd="0" presId="urn:microsoft.com/office/officeart/2008/layout/CaptionedPictures"/>
    <dgm:cxn modelId="{60D283A7-30BA-4F42-B1F7-B9B60C1E8329}" type="presParOf" srcId="{D4820020-210F-48D9-9040-18B4DCFAC79F}" destId="{4B00B2CF-D24F-4010-8737-59D4B7A77DC3}" srcOrd="1" destOrd="0" presId="urn:microsoft.com/office/officeart/2008/layout/CaptionedPictures"/>
    <dgm:cxn modelId="{5A374D57-7F6C-475F-91FF-FD50550E34CD}" type="presParOf" srcId="{F9FDB6A6-4996-4372-AEB2-8AC428AC31E1}" destId="{F509FFF9-5BAD-4D18-9A7F-0A46CC7F46A7}" srcOrd="1" destOrd="0" presId="urn:microsoft.com/office/officeart/2008/layout/CaptionedPictures"/>
    <dgm:cxn modelId="{D7DECBE0-8A2E-4E55-9397-EA896A024B7B}" type="presParOf" srcId="{F9FDB6A6-4996-4372-AEB2-8AC428AC31E1}" destId="{2809A3C5-FDA8-40B4-BE0A-404F5E4A122F}" srcOrd="2" destOrd="0" presId="urn:microsoft.com/office/officeart/2008/layout/CaptionedPictures"/>
    <dgm:cxn modelId="{37ABCD11-6AB7-40ED-8A65-579855257B07}" type="presParOf" srcId="{2809A3C5-FDA8-40B4-BE0A-404F5E4A122F}" destId="{1464855E-2769-4F15-9463-B4C1B9131EB2}" srcOrd="0" destOrd="0" presId="urn:microsoft.com/office/officeart/2008/layout/CaptionedPictures"/>
    <dgm:cxn modelId="{FACBA50C-63B6-4412-A598-964CF0DCD8D4}" type="presParOf" srcId="{2809A3C5-FDA8-40B4-BE0A-404F5E4A122F}" destId="{7C5C6E45-DD8E-4E67-8F22-EB6FE0C2FD22}" srcOrd="1" destOrd="0" presId="urn:microsoft.com/office/officeart/2008/layout/CaptionedPictures"/>
    <dgm:cxn modelId="{C45F0541-6883-4B44-A18E-3AE1C42E6F02}" type="presParOf" srcId="{2809A3C5-FDA8-40B4-BE0A-404F5E4A122F}" destId="{5CE9C5F5-19EA-49E6-8F90-CF057D120CDF}" srcOrd="2" destOrd="0" presId="urn:microsoft.com/office/officeart/2008/layout/CaptionedPictures"/>
    <dgm:cxn modelId="{248B909D-BFE3-432C-89C0-94A2350EAE52}" type="presParOf" srcId="{5CE9C5F5-19EA-49E6-8F90-CF057D120CDF}" destId="{D429DF58-9C2B-4F25-BB8E-0A1310B8A220}" srcOrd="0" destOrd="0" presId="urn:microsoft.com/office/officeart/2008/layout/CaptionedPictures"/>
    <dgm:cxn modelId="{9F583F0E-77BD-4937-9B46-995E81294D25}" type="presParOf" srcId="{5CE9C5F5-19EA-49E6-8F90-CF057D120CDF}" destId="{1153EEA8-DB9C-41C3-856A-119EBC98868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DA00B3B-A38B-490C-84C5-97B2AA2C3006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2_2" csCatId="accent2" phldr="1"/>
      <dgm:spPr/>
    </dgm:pt>
    <dgm:pt modelId="{0B97B3FE-267B-4C50-A971-E8E718F6E5D3}">
      <dgm:prSet phldrT="[Text]"/>
      <dgm:spPr/>
      <dgm:t>
        <a:bodyPr/>
        <a:lstStyle/>
        <a:p>
          <a:r>
            <a:rPr lang="en-SG" dirty="0" smtClean="0"/>
            <a:t>1. Geospatial Map Plot</a:t>
          </a:r>
          <a:endParaRPr lang="en-SG" dirty="0"/>
        </a:p>
      </dgm:t>
    </dgm:pt>
    <dgm:pt modelId="{D9935747-9F82-49D2-AF10-7EE79A21E7CE}" type="parTrans" cxnId="{589DA6E5-5980-4135-88E8-620D5C7FDD76}">
      <dgm:prSet/>
      <dgm:spPr/>
      <dgm:t>
        <a:bodyPr/>
        <a:lstStyle/>
        <a:p>
          <a:endParaRPr lang="en-SG"/>
        </a:p>
      </dgm:t>
    </dgm:pt>
    <dgm:pt modelId="{C0CC2A9D-4673-4A9C-BA60-B8DBEF325EF8}" type="sibTrans" cxnId="{589DA6E5-5980-4135-88E8-620D5C7FDD76}">
      <dgm:prSet/>
      <dgm:spPr/>
      <dgm:t>
        <a:bodyPr/>
        <a:lstStyle/>
        <a:p>
          <a:endParaRPr lang="en-SG"/>
        </a:p>
      </dgm:t>
    </dgm:pt>
    <dgm:pt modelId="{4CBA4E0B-B52E-49F2-AE37-4BAEF5C77843}">
      <dgm:prSet phldrT="[Text]"/>
      <dgm:spPr/>
      <dgm:t>
        <a:bodyPr/>
        <a:lstStyle/>
        <a:p>
          <a:r>
            <a:rPr lang="en-SG" dirty="0" smtClean="0"/>
            <a:t>Visual of business categories in location</a:t>
          </a:r>
          <a:endParaRPr lang="en-SG" dirty="0"/>
        </a:p>
      </dgm:t>
    </dgm:pt>
    <dgm:pt modelId="{DAE48F95-3129-4C6E-8BBA-147FB8470A55}" type="parTrans" cxnId="{A06B88A1-05E9-4772-B826-A08AD6F21F0E}">
      <dgm:prSet/>
      <dgm:spPr/>
      <dgm:t>
        <a:bodyPr/>
        <a:lstStyle/>
        <a:p>
          <a:endParaRPr lang="en-SG"/>
        </a:p>
      </dgm:t>
    </dgm:pt>
    <dgm:pt modelId="{7041564C-AD3A-4B22-98F3-5583E562C5A8}" type="sibTrans" cxnId="{A06B88A1-05E9-4772-B826-A08AD6F21F0E}">
      <dgm:prSet/>
      <dgm:spPr/>
      <dgm:t>
        <a:bodyPr/>
        <a:lstStyle/>
        <a:p>
          <a:endParaRPr lang="en-SG"/>
        </a:p>
      </dgm:t>
    </dgm:pt>
    <dgm:pt modelId="{E3550039-2EAF-4F66-BA44-0BE1E22DCBA5}" type="pres">
      <dgm:prSet presAssocID="{9DA00B3B-A38B-490C-84C5-97B2AA2C3006}" presName="Name0" presStyleCnt="0">
        <dgm:presLayoutVars>
          <dgm:chMax/>
          <dgm:chPref/>
          <dgm:dir/>
        </dgm:presLayoutVars>
      </dgm:prSet>
      <dgm:spPr/>
    </dgm:pt>
    <dgm:pt modelId="{AF755AFF-69D3-4403-9B9A-5127800C5C69}" type="pres">
      <dgm:prSet presAssocID="{0B97B3FE-267B-4C50-A971-E8E718F6E5D3}" presName="composite" presStyleCnt="0"/>
      <dgm:spPr/>
    </dgm:pt>
    <dgm:pt modelId="{F6495B48-5524-4DD8-9694-F26138034FBE}" type="pres">
      <dgm:prSet presAssocID="{0B97B3FE-267B-4C50-A971-E8E718F6E5D3}" presName="Accent" presStyleLbl="alignNode1" presStyleIdx="0" presStyleCnt="1">
        <dgm:presLayoutVars>
          <dgm:chMax val="0"/>
          <dgm:chPref val="0"/>
        </dgm:presLayoutVars>
      </dgm:prSet>
      <dgm:spPr/>
    </dgm:pt>
    <dgm:pt modelId="{FA5A775C-7A01-481D-B778-CC1A9663DCF5}" type="pres">
      <dgm:prSet presAssocID="{0B97B3FE-267B-4C50-A971-E8E718F6E5D3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A327943-7E21-4CD9-BB38-9C721F74A68D}" type="pres">
      <dgm:prSet presAssocID="{0B97B3FE-267B-4C50-A971-E8E718F6E5D3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0E5F233-3E27-4188-AA02-A56789F99E62}" type="pres">
      <dgm:prSet presAssocID="{0B97B3FE-267B-4C50-A971-E8E718F6E5D3}" presName="Space" presStyleCnt="0">
        <dgm:presLayoutVars>
          <dgm:chMax val="0"/>
          <dgm:chPref val="0"/>
        </dgm:presLayoutVars>
      </dgm:prSet>
      <dgm:spPr/>
    </dgm:pt>
  </dgm:ptLst>
  <dgm:cxnLst>
    <dgm:cxn modelId="{589DA6E5-5980-4135-88E8-620D5C7FDD76}" srcId="{9DA00B3B-A38B-490C-84C5-97B2AA2C3006}" destId="{0B97B3FE-267B-4C50-A971-E8E718F6E5D3}" srcOrd="0" destOrd="0" parTransId="{D9935747-9F82-49D2-AF10-7EE79A21E7CE}" sibTransId="{C0CC2A9D-4673-4A9C-BA60-B8DBEF325EF8}"/>
    <dgm:cxn modelId="{DB220AF0-ADA0-4EC5-8136-02C3751A25C1}" type="presOf" srcId="{4CBA4E0B-B52E-49F2-AE37-4BAEF5C77843}" destId="{1A327943-7E21-4CD9-BB38-9C721F74A68D}" srcOrd="0" destOrd="1" presId="urn:microsoft.com/office/officeart/2008/layout/AlternatingPictureCircles"/>
    <dgm:cxn modelId="{A06B88A1-05E9-4772-B826-A08AD6F21F0E}" srcId="{0B97B3FE-267B-4C50-A971-E8E718F6E5D3}" destId="{4CBA4E0B-B52E-49F2-AE37-4BAEF5C77843}" srcOrd="0" destOrd="0" parTransId="{DAE48F95-3129-4C6E-8BBA-147FB8470A55}" sibTransId="{7041564C-AD3A-4B22-98F3-5583E562C5A8}"/>
    <dgm:cxn modelId="{17226F63-9623-4655-B6CB-F418FEE17540}" type="presOf" srcId="{0B97B3FE-267B-4C50-A971-E8E718F6E5D3}" destId="{1A327943-7E21-4CD9-BB38-9C721F74A68D}" srcOrd="0" destOrd="0" presId="urn:microsoft.com/office/officeart/2008/layout/AlternatingPictureCircles"/>
    <dgm:cxn modelId="{03BE52DA-996B-49C7-806B-C9383BDE4BD0}" type="presOf" srcId="{9DA00B3B-A38B-490C-84C5-97B2AA2C3006}" destId="{E3550039-2EAF-4F66-BA44-0BE1E22DCBA5}" srcOrd="0" destOrd="0" presId="urn:microsoft.com/office/officeart/2008/layout/AlternatingPictureCircles"/>
    <dgm:cxn modelId="{1B9D054B-5843-4726-97DB-085006529084}" type="presParOf" srcId="{E3550039-2EAF-4F66-BA44-0BE1E22DCBA5}" destId="{AF755AFF-69D3-4403-9B9A-5127800C5C69}" srcOrd="0" destOrd="0" presId="urn:microsoft.com/office/officeart/2008/layout/AlternatingPictureCircles"/>
    <dgm:cxn modelId="{C4D31CD3-C8B0-4BC7-835C-6AC78EF4AB27}" type="presParOf" srcId="{AF755AFF-69D3-4403-9B9A-5127800C5C69}" destId="{F6495B48-5524-4DD8-9694-F26138034FBE}" srcOrd="0" destOrd="0" presId="urn:microsoft.com/office/officeart/2008/layout/AlternatingPictureCircles"/>
    <dgm:cxn modelId="{BB82DD2B-D7D0-415A-A122-73D85CBFDA2E}" type="presParOf" srcId="{AF755AFF-69D3-4403-9B9A-5127800C5C69}" destId="{FA5A775C-7A01-481D-B778-CC1A9663DCF5}" srcOrd="1" destOrd="0" presId="urn:microsoft.com/office/officeart/2008/layout/AlternatingPictureCircles"/>
    <dgm:cxn modelId="{6D93C9E4-1E23-450C-96A7-8DDEAED2FFC6}" type="presParOf" srcId="{AF755AFF-69D3-4403-9B9A-5127800C5C69}" destId="{1A327943-7E21-4CD9-BB38-9C721F74A68D}" srcOrd="2" destOrd="0" presId="urn:microsoft.com/office/officeart/2008/layout/AlternatingPictureCircles"/>
    <dgm:cxn modelId="{25DD02BD-64A1-45FF-9DFD-291272DA355F}" type="presParOf" srcId="{AF755AFF-69D3-4403-9B9A-5127800C5C69}" destId="{20E5F233-3E27-4188-AA02-A56789F99E62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DA00B3B-A38B-490C-84C5-97B2AA2C3006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2_2" csCatId="accent2" phldr="1"/>
      <dgm:spPr/>
    </dgm:pt>
    <dgm:pt modelId="{0B97B3FE-267B-4C50-A971-E8E718F6E5D3}">
      <dgm:prSet phldrT="[Text]"/>
      <dgm:spPr/>
      <dgm:t>
        <a:bodyPr/>
        <a:lstStyle/>
        <a:p>
          <a:r>
            <a:rPr lang="en-SG" dirty="0" smtClean="0"/>
            <a:t>2. Bar Chart</a:t>
          </a:r>
          <a:endParaRPr lang="en-SG" dirty="0"/>
        </a:p>
      </dgm:t>
    </dgm:pt>
    <dgm:pt modelId="{D9935747-9F82-49D2-AF10-7EE79A21E7CE}" type="parTrans" cxnId="{589DA6E5-5980-4135-88E8-620D5C7FDD76}">
      <dgm:prSet/>
      <dgm:spPr/>
      <dgm:t>
        <a:bodyPr/>
        <a:lstStyle/>
        <a:p>
          <a:endParaRPr lang="en-SG"/>
        </a:p>
      </dgm:t>
    </dgm:pt>
    <dgm:pt modelId="{C0CC2A9D-4673-4A9C-BA60-B8DBEF325EF8}" type="sibTrans" cxnId="{589DA6E5-5980-4135-88E8-620D5C7FDD76}">
      <dgm:prSet/>
      <dgm:spPr/>
      <dgm:t>
        <a:bodyPr/>
        <a:lstStyle/>
        <a:p>
          <a:endParaRPr lang="en-SG"/>
        </a:p>
      </dgm:t>
    </dgm:pt>
    <dgm:pt modelId="{4CBA4E0B-B52E-49F2-AE37-4BAEF5C77843}">
      <dgm:prSet phldrT="[Text]"/>
      <dgm:spPr/>
      <dgm:t>
        <a:bodyPr/>
        <a:lstStyle/>
        <a:p>
          <a:r>
            <a:rPr lang="en-SG" dirty="0" smtClean="0"/>
            <a:t>Visual of # businesses per business category</a:t>
          </a:r>
          <a:endParaRPr lang="en-SG" dirty="0"/>
        </a:p>
      </dgm:t>
    </dgm:pt>
    <dgm:pt modelId="{DAE48F95-3129-4C6E-8BBA-147FB8470A55}" type="parTrans" cxnId="{A06B88A1-05E9-4772-B826-A08AD6F21F0E}">
      <dgm:prSet/>
      <dgm:spPr/>
      <dgm:t>
        <a:bodyPr/>
        <a:lstStyle/>
        <a:p>
          <a:endParaRPr lang="en-SG"/>
        </a:p>
      </dgm:t>
    </dgm:pt>
    <dgm:pt modelId="{7041564C-AD3A-4B22-98F3-5583E562C5A8}" type="sibTrans" cxnId="{A06B88A1-05E9-4772-B826-A08AD6F21F0E}">
      <dgm:prSet/>
      <dgm:spPr/>
      <dgm:t>
        <a:bodyPr/>
        <a:lstStyle/>
        <a:p>
          <a:endParaRPr lang="en-SG"/>
        </a:p>
      </dgm:t>
    </dgm:pt>
    <dgm:pt modelId="{E3550039-2EAF-4F66-BA44-0BE1E22DCBA5}" type="pres">
      <dgm:prSet presAssocID="{9DA00B3B-A38B-490C-84C5-97B2AA2C3006}" presName="Name0" presStyleCnt="0">
        <dgm:presLayoutVars>
          <dgm:chMax/>
          <dgm:chPref/>
          <dgm:dir/>
        </dgm:presLayoutVars>
      </dgm:prSet>
      <dgm:spPr/>
    </dgm:pt>
    <dgm:pt modelId="{AF755AFF-69D3-4403-9B9A-5127800C5C69}" type="pres">
      <dgm:prSet presAssocID="{0B97B3FE-267B-4C50-A971-E8E718F6E5D3}" presName="composite" presStyleCnt="0"/>
      <dgm:spPr/>
    </dgm:pt>
    <dgm:pt modelId="{F6495B48-5524-4DD8-9694-F26138034FBE}" type="pres">
      <dgm:prSet presAssocID="{0B97B3FE-267B-4C50-A971-E8E718F6E5D3}" presName="Accent" presStyleLbl="alignNode1" presStyleIdx="0" presStyleCnt="1">
        <dgm:presLayoutVars>
          <dgm:chMax val="0"/>
          <dgm:chPref val="0"/>
        </dgm:presLayoutVars>
      </dgm:prSet>
      <dgm:spPr/>
    </dgm:pt>
    <dgm:pt modelId="{FA5A775C-7A01-481D-B778-CC1A9663DCF5}" type="pres">
      <dgm:prSet presAssocID="{0B97B3FE-267B-4C50-A971-E8E718F6E5D3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A327943-7E21-4CD9-BB38-9C721F74A68D}" type="pres">
      <dgm:prSet presAssocID="{0B97B3FE-267B-4C50-A971-E8E718F6E5D3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0E5F233-3E27-4188-AA02-A56789F99E62}" type="pres">
      <dgm:prSet presAssocID="{0B97B3FE-267B-4C50-A971-E8E718F6E5D3}" presName="Space" presStyleCnt="0">
        <dgm:presLayoutVars>
          <dgm:chMax val="0"/>
          <dgm:chPref val="0"/>
        </dgm:presLayoutVars>
      </dgm:prSet>
      <dgm:spPr/>
    </dgm:pt>
  </dgm:ptLst>
  <dgm:cxnLst>
    <dgm:cxn modelId="{589DA6E5-5980-4135-88E8-620D5C7FDD76}" srcId="{9DA00B3B-A38B-490C-84C5-97B2AA2C3006}" destId="{0B97B3FE-267B-4C50-A971-E8E718F6E5D3}" srcOrd="0" destOrd="0" parTransId="{D9935747-9F82-49D2-AF10-7EE79A21E7CE}" sibTransId="{C0CC2A9D-4673-4A9C-BA60-B8DBEF325EF8}"/>
    <dgm:cxn modelId="{A06B88A1-05E9-4772-B826-A08AD6F21F0E}" srcId="{0B97B3FE-267B-4C50-A971-E8E718F6E5D3}" destId="{4CBA4E0B-B52E-49F2-AE37-4BAEF5C77843}" srcOrd="0" destOrd="0" parTransId="{DAE48F95-3129-4C6E-8BBA-147FB8470A55}" sibTransId="{7041564C-AD3A-4B22-98F3-5583E562C5A8}"/>
    <dgm:cxn modelId="{74F375A5-7DA1-4ECE-9038-0103EDE5BABD}" type="presOf" srcId="{0B97B3FE-267B-4C50-A971-E8E718F6E5D3}" destId="{1A327943-7E21-4CD9-BB38-9C721F74A68D}" srcOrd="0" destOrd="0" presId="urn:microsoft.com/office/officeart/2008/layout/AlternatingPictureCircles"/>
    <dgm:cxn modelId="{C93DFC11-475E-4F5A-9F10-44DA2663A024}" type="presOf" srcId="{4CBA4E0B-B52E-49F2-AE37-4BAEF5C77843}" destId="{1A327943-7E21-4CD9-BB38-9C721F74A68D}" srcOrd="0" destOrd="1" presId="urn:microsoft.com/office/officeart/2008/layout/AlternatingPictureCircles"/>
    <dgm:cxn modelId="{A981B9FC-6508-4956-BF2E-A17FCF9F1434}" type="presOf" srcId="{9DA00B3B-A38B-490C-84C5-97B2AA2C3006}" destId="{E3550039-2EAF-4F66-BA44-0BE1E22DCBA5}" srcOrd="0" destOrd="0" presId="urn:microsoft.com/office/officeart/2008/layout/AlternatingPictureCircles"/>
    <dgm:cxn modelId="{2241D74E-088F-448E-A69E-85144856F58C}" type="presParOf" srcId="{E3550039-2EAF-4F66-BA44-0BE1E22DCBA5}" destId="{AF755AFF-69D3-4403-9B9A-5127800C5C69}" srcOrd="0" destOrd="0" presId="urn:microsoft.com/office/officeart/2008/layout/AlternatingPictureCircles"/>
    <dgm:cxn modelId="{FFDBCB4D-A462-4889-987C-BD8F48B412D9}" type="presParOf" srcId="{AF755AFF-69D3-4403-9B9A-5127800C5C69}" destId="{F6495B48-5524-4DD8-9694-F26138034FBE}" srcOrd="0" destOrd="0" presId="urn:microsoft.com/office/officeart/2008/layout/AlternatingPictureCircles"/>
    <dgm:cxn modelId="{22F9B054-4361-412C-8AB6-90F317E2A184}" type="presParOf" srcId="{AF755AFF-69D3-4403-9B9A-5127800C5C69}" destId="{FA5A775C-7A01-481D-B778-CC1A9663DCF5}" srcOrd="1" destOrd="0" presId="urn:microsoft.com/office/officeart/2008/layout/AlternatingPictureCircles"/>
    <dgm:cxn modelId="{E06FF65C-14E3-46F9-B4FC-00B006377100}" type="presParOf" srcId="{AF755AFF-69D3-4403-9B9A-5127800C5C69}" destId="{1A327943-7E21-4CD9-BB38-9C721F74A68D}" srcOrd="2" destOrd="0" presId="urn:microsoft.com/office/officeart/2008/layout/AlternatingPictureCircles"/>
    <dgm:cxn modelId="{61C1E319-B149-459E-B427-84C1FC5D7F84}" type="presParOf" srcId="{AF755AFF-69D3-4403-9B9A-5127800C5C69}" destId="{20E5F233-3E27-4188-AA02-A56789F99E62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DA00B3B-A38B-490C-84C5-97B2AA2C3006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2_2" csCatId="accent2" phldr="1"/>
      <dgm:spPr/>
    </dgm:pt>
    <dgm:pt modelId="{0B97B3FE-267B-4C50-A971-E8E718F6E5D3}">
      <dgm:prSet phldrT="[Text]"/>
      <dgm:spPr/>
      <dgm:t>
        <a:bodyPr/>
        <a:lstStyle/>
        <a:p>
          <a:r>
            <a:rPr lang="en-SG" dirty="0" smtClean="0"/>
            <a:t>3. Line Chart</a:t>
          </a:r>
          <a:endParaRPr lang="en-SG" dirty="0"/>
        </a:p>
      </dgm:t>
    </dgm:pt>
    <dgm:pt modelId="{D9935747-9F82-49D2-AF10-7EE79A21E7CE}" type="parTrans" cxnId="{589DA6E5-5980-4135-88E8-620D5C7FDD76}">
      <dgm:prSet/>
      <dgm:spPr/>
      <dgm:t>
        <a:bodyPr/>
        <a:lstStyle/>
        <a:p>
          <a:endParaRPr lang="en-SG"/>
        </a:p>
      </dgm:t>
    </dgm:pt>
    <dgm:pt modelId="{C0CC2A9D-4673-4A9C-BA60-B8DBEF325EF8}" type="sibTrans" cxnId="{589DA6E5-5980-4135-88E8-620D5C7FDD76}">
      <dgm:prSet/>
      <dgm:spPr/>
      <dgm:t>
        <a:bodyPr/>
        <a:lstStyle/>
        <a:p>
          <a:endParaRPr lang="en-SG"/>
        </a:p>
      </dgm:t>
    </dgm:pt>
    <dgm:pt modelId="{4CBA4E0B-B52E-49F2-AE37-4BAEF5C77843}">
      <dgm:prSet phldrT="[Text]"/>
      <dgm:spPr/>
      <dgm:t>
        <a:bodyPr/>
        <a:lstStyle/>
        <a:p>
          <a:r>
            <a:rPr lang="en-SG" dirty="0" smtClean="0"/>
            <a:t>Visual of positive VS negative over time</a:t>
          </a:r>
          <a:endParaRPr lang="en-SG" dirty="0"/>
        </a:p>
      </dgm:t>
    </dgm:pt>
    <dgm:pt modelId="{DAE48F95-3129-4C6E-8BBA-147FB8470A55}" type="parTrans" cxnId="{A06B88A1-05E9-4772-B826-A08AD6F21F0E}">
      <dgm:prSet/>
      <dgm:spPr/>
      <dgm:t>
        <a:bodyPr/>
        <a:lstStyle/>
        <a:p>
          <a:endParaRPr lang="en-SG"/>
        </a:p>
      </dgm:t>
    </dgm:pt>
    <dgm:pt modelId="{7041564C-AD3A-4B22-98F3-5583E562C5A8}" type="sibTrans" cxnId="{A06B88A1-05E9-4772-B826-A08AD6F21F0E}">
      <dgm:prSet/>
      <dgm:spPr/>
      <dgm:t>
        <a:bodyPr/>
        <a:lstStyle/>
        <a:p>
          <a:endParaRPr lang="en-SG"/>
        </a:p>
      </dgm:t>
    </dgm:pt>
    <dgm:pt modelId="{E3550039-2EAF-4F66-BA44-0BE1E22DCBA5}" type="pres">
      <dgm:prSet presAssocID="{9DA00B3B-A38B-490C-84C5-97B2AA2C3006}" presName="Name0" presStyleCnt="0">
        <dgm:presLayoutVars>
          <dgm:chMax/>
          <dgm:chPref/>
          <dgm:dir/>
        </dgm:presLayoutVars>
      </dgm:prSet>
      <dgm:spPr/>
    </dgm:pt>
    <dgm:pt modelId="{AF755AFF-69D3-4403-9B9A-5127800C5C69}" type="pres">
      <dgm:prSet presAssocID="{0B97B3FE-267B-4C50-A971-E8E718F6E5D3}" presName="composite" presStyleCnt="0"/>
      <dgm:spPr/>
    </dgm:pt>
    <dgm:pt modelId="{F6495B48-5524-4DD8-9694-F26138034FBE}" type="pres">
      <dgm:prSet presAssocID="{0B97B3FE-267B-4C50-A971-E8E718F6E5D3}" presName="Accent" presStyleLbl="alignNode1" presStyleIdx="0" presStyleCnt="1">
        <dgm:presLayoutVars>
          <dgm:chMax val="0"/>
          <dgm:chPref val="0"/>
        </dgm:presLayoutVars>
      </dgm:prSet>
      <dgm:spPr/>
    </dgm:pt>
    <dgm:pt modelId="{FA5A775C-7A01-481D-B778-CC1A9663DCF5}" type="pres">
      <dgm:prSet presAssocID="{0B97B3FE-267B-4C50-A971-E8E718F6E5D3}" presName="Image" presStyleLbl="bgImgPlace1" presStyleIdx="0" presStyleCnt="1" custLinFactNeighborX="-1411">
        <dgm:presLayoutVars>
          <dgm:chMax val="0"/>
          <dgm:chPref val="0"/>
          <dgm:bulletEnabled val="1"/>
        </dgm:presLayoutVars>
      </dgm:prSet>
      <dgm:spPr>
        <a:blipFill dpi="0" rotWithShape="1">
          <a:blip xmlns:r="http://schemas.openxmlformats.org/officeDocument/2006/relationships" r:embed="rId1"/>
          <a:srcRect/>
          <a:stretch>
            <a:fillRect l="1761" t="15897" r="-1761" b="15447"/>
          </a:stretch>
        </a:blipFill>
      </dgm:spPr>
    </dgm:pt>
    <dgm:pt modelId="{1A327943-7E21-4CD9-BB38-9C721F74A68D}" type="pres">
      <dgm:prSet presAssocID="{0B97B3FE-267B-4C50-A971-E8E718F6E5D3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0E5F233-3E27-4188-AA02-A56789F99E62}" type="pres">
      <dgm:prSet presAssocID="{0B97B3FE-267B-4C50-A971-E8E718F6E5D3}" presName="Space" presStyleCnt="0">
        <dgm:presLayoutVars>
          <dgm:chMax val="0"/>
          <dgm:chPref val="0"/>
        </dgm:presLayoutVars>
      </dgm:prSet>
      <dgm:spPr/>
    </dgm:pt>
  </dgm:ptLst>
  <dgm:cxnLst>
    <dgm:cxn modelId="{589DA6E5-5980-4135-88E8-620D5C7FDD76}" srcId="{9DA00B3B-A38B-490C-84C5-97B2AA2C3006}" destId="{0B97B3FE-267B-4C50-A971-E8E718F6E5D3}" srcOrd="0" destOrd="0" parTransId="{D9935747-9F82-49D2-AF10-7EE79A21E7CE}" sibTransId="{C0CC2A9D-4673-4A9C-BA60-B8DBEF325EF8}"/>
    <dgm:cxn modelId="{A06B88A1-05E9-4772-B826-A08AD6F21F0E}" srcId="{0B97B3FE-267B-4C50-A971-E8E718F6E5D3}" destId="{4CBA4E0B-B52E-49F2-AE37-4BAEF5C77843}" srcOrd="0" destOrd="0" parTransId="{DAE48F95-3129-4C6E-8BBA-147FB8470A55}" sibTransId="{7041564C-AD3A-4B22-98F3-5583E562C5A8}"/>
    <dgm:cxn modelId="{1605F781-B016-4D4F-BAF1-27D215F9B9BC}" type="presOf" srcId="{9DA00B3B-A38B-490C-84C5-97B2AA2C3006}" destId="{E3550039-2EAF-4F66-BA44-0BE1E22DCBA5}" srcOrd="0" destOrd="0" presId="urn:microsoft.com/office/officeart/2008/layout/AlternatingPictureCircles"/>
    <dgm:cxn modelId="{14A400A5-4389-452E-8541-EF0676F1BBAB}" type="presOf" srcId="{4CBA4E0B-B52E-49F2-AE37-4BAEF5C77843}" destId="{1A327943-7E21-4CD9-BB38-9C721F74A68D}" srcOrd="0" destOrd="1" presId="urn:microsoft.com/office/officeart/2008/layout/AlternatingPictureCircles"/>
    <dgm:cxn modelId="{CEC76D38-7C49-4087-9D19-4AEFFF6FAF57}" type="presOf" srcId="{0B97B3FE-267B-4C50-A971-E8E718F6E5D3}" destId="{1A327943-7E21-4CD9-BB38-9C721F74A68D}" srcOrd="0" destOrd="0" presId="urn:microsoft.com/office/officeart/2008/layout/AlternatingPictureCircles"/>
    <dgm:cxn modelId="{C172607C-1160-4A52-B8FF-D9E94F8ED45B}" type="presParOf" srcId="{E3550039-2EAF-4F66-BA44-0BE1E22DCBA5}" destId="{AF755AFF-69D3-4403-9B9A-5127800C5C69}" srcOrd="0" destOrd="0" presId="urn:microsoft.com/office/officeart/2008/layout/AlternatingPictureCircles"/>
    <dgm:cxn modelId="{25D6F015-67C1-4C34-BC68-85B2AF830035}" type="presParOf" srcId="{AF755AFF-69D3-4403-9B9A-5127800C5C69}" destId="{F6495B48-5524-4DD8-9694-F26138034FBE}" srcOrd="0" destOrd="0" presId="urn:microsoft.com/office/officeart/2008/layout/AlternatingPictureCircles"/>
    <dgm:cxn modelId="{D1542E92-60AC-4A0C-AF8E-6121661660C2}" type="presParOf" srcId="{AF755AFF-69D3-4403-9B9A-5127800C5C69}" destId="{FA5A775C-7A01-481D-B778-CC1A9663DCF5}" srcOrd="1" destOrd="0" presId="urn:microsoft.com/office/officeart/2008/layout/AlternatingPictureCircles"/>
    <dgm:cxn modelId="{21142DF3-C201-479A-B395-73E37AE209EC}" type="presParOf" srcId="{AF755AFF-69D3-4403-9B9A-5127800C5C69}" destId="{1A327943-7E21-4CD9-BB38-9C721F74A68D}" srcOrd="2" destOrd="0" presId="urn:microsoft.com/office/officeart/2008/layout/AlternatingPictureCircles"/>
    <dgm:cxn modelId="{6AF5B76F-E07F-4D1E-9485-1DB6CFA5E8FA}" type="presParOf" srcId="{AF755AFF-69D3-4403-9B9A-5127800C5C69}" destId="{20E5F233-3E27-4188-AA02-A56789F99E62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4AA88-6B9B-4FBB-A0FC-A5DAAC33217D}" type="doc">
      <dgm:prSet loTypeId="urn:microsoft.com/office/officeart/2005/8/layout/bProcess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BB0DAC54-717F-48CC-8A1F-7B857624EBF6}">
      <dgm:prSet phldrT="[Text]"/>
      <dgm:spPr/>
      <dgm:t>
        <a:bodyPr/>
        <a:lstStyle/>
        <a:p>
          <a:r>
            <a:rPr lang="en-SG" dirty="0" smtClean="0"/>
            <a:t>Initial Data Set</a:t>
          </a:r>
          <a:endParaRPr lang="en-SG" dirty="0"/>
        </a:p>
      </dgm:t>
    </dgm:pt>
    <dgm:pt modelId="{E7293E90-A4BD-4627-8F74-20167C72F5B1}" type="parTrans" cxnId="{46C6BBFC-2841-4AB2-A230-44A605FC02FD}">
      <dgm:prSet/>
      <dgm:spPr/>
      <dgm:t>
        <a:bodyPr/>
        <a:lstStyle/>
        <a:p>
          <a:endParaRPr lang="en-SG"/>
        </a:p>
      </dgm:t>
    </dgm:pt>
    <dgm:pt modelId="{7C95B9B5-44FA-44DA-B547-7C75C882E151}" type="sibTrans" cxnId="{46C6BBFC-2841-4AB2-A230-44A605FC02FD}">
      <dgm:prSet/>
      <dgm:spPr/>
      <dgm:t>
        <a:bodyPr/>
        <a:lstStyle/>
        <a:p>
          <a:endParaRPr lang="en-SG"/>
        </a:p>
      </dgm:t>
    </dgm:pt>
    <dgm:pt modelId="{F9EE2185-C876-4F74-9E02-0B3D0746BCF5}">
      <dgm:prSet phldrT="[Text]" custT="1"/>
      <dgm:spPr/>
      <dgm:t>
        <a:bodyPr/>
        <a:lstStyle/>
        <a:p>
          <a:r>
            <a:rPr lang="en-SG" sz="1400" dirty="0" smtClean="0"/>
            <a:t>Filter Business Data</a:t>
          </a:r>
          <a:endParaRPr lang="en-SG" sz="1400" dirty="0"/>
        </a:p>
      </dgm:t>
    </dgm:pt>
    <dgm:pt modelId="{729D4A9A-C2A6-4EFC-B379-BEAA0F9B0DE2}" type="parTrans" cxnId="{C80B636A-135D-449E-85BA-16EF4AC8C188}">
      <dgm:prSet/>
      <dgm:spPr/>
      <dgm:t>
        <a:bodyPr/>
        <a:lstStyle/>
        <a:p>
          <a:endParaRPr lang="en-SG"/>
        </a:p>
      </dgm:t>
    </dgm:pt>
    <dgm:pt modelId="{E0136E74-DB54-4B1D-821C-8DFE8E331E89}" type="sibTrans" cxnId="{C80B636A-135D-449E-85BA-16EF4AC8C188}">
      <dgm:prSet/>
      <dgm:spPr/>
      <dgm:t>
        <a:bodyPr/>
        <a:lstStyle/>
        <a:p>
          <a:endParaRPr lang="en-SG"/>
        </a:p>
      </dgm:t>
    </dgm:pt>
    <dgm:pt modelId="{DEDAD25A-054A-4643-AEEF-46FB91DF1226}">
      <dgm:prSet phldrT="[Text]" custT="1"/>
      <dgm:spPr/>
      <dgm:t>
        <a:bodyPr/>
        <a:lstStyle/>
        <a:p>
          <a:r>
            <a:rPr lang="en-SG" sz="1400" dirty="0" smtClean="0"/>
            <a:t>Merge Business + Review Data</a:t>
          </a:r>
          <a:endParaRPr lang="en-SG" sz="1400" dirty="0"/>
        </a:p>
      </dgm:t>
    </dgm:pt>
    <dgm:pt modelId="{E9697179-AD54-4E88-A1C4-3285320D1369}" type="parTrans" cxnId="{FDA37242-47F2-40B7-AAD6-320AD7504922}">
      <dgm:prSet/>
      <dgm:spPr/>
      <dgm:t>
        <a:bodyPr/>
        <a:lstStyle/>
        <a:p>
          <a:endParaRPr lang="en-SG"/>
        </a:p>
      </dgm:t>
    </dgm:pt>
    <dgm:pt modelId="{BF7EBC9F-EEBF-441C-86CC-D09BD995131E}" type="sibTrans" cxnId="{FDA37242-47F2-40B7-AAD6-320AD7504922}">
      <dgm:prSet/>
      <dgm:spPr/>
      <dgm:t>
        <a:bodyPr/>
        <a:lstStyle/>
        <a:p>
          <a:endParaRPr lang="en-SG"/>
        </a:p>
      </dgm:t>
    </dgm:pt>
    <dgm:pt modelId="{C9287AC5-279E-4FA1-94DF-CAEECC009EDF}">
      <dgm:prSet phldrT="[Text]" custT="1"/>
      <dgm:spPr/>
      <dgm:t>
        <a:bodyPr/>
        <a:lstStyle/>
        <a:p>
          <a:r>
            <a:rPr lang="en-SG" sz="1400" dirty="0" smtClean="0"/>
            <a:t>Split into States</a:t>
          </a:r>
          <a:endParaRPr lang="en-SG" sz="1400" dirty="0"/>
        </a:p>
      </dgm:t>
    </dgm:pt>
    <dgm:pt modelId="{8E9C4429-4CC9-49EA-B8DA-A40B6A910A73}" type="parTrans" cxnId="{068D2E12-8B31-44D0-86CB-30C8CF5684BF}">
      <dgm:prSet/>
      <dgm:spPr/>
      <dgm:t>
        <a:bodyPr/>
        <a:lstStyle/>
        <a:p>
          <a:endParaRPr lang="en-SG"/>
        </a:p>
      </dgm:t>
    </dgm:pt>
    <dgm:pt modelId="{13AE48D2-C3A7-4199-8E3C-E29C146CE0DF}" type="sibTrans" cxnId="{068D2E12-8B31-44D0-86CB-30C8CF5684BF}">
      <dgm:prSet/>
      <dgm:spPr/>
      <dgm:t>
        <a:bodyPr/>
        <a:lstStyle/>
        <a:p>
          <a:endParaRPr lang="en-SG"/>
        </a:p>
      </dgm:t>
    </dgm:pt>
    <dgm:pt modelId="{BBEB83DD-E8E7-41CF-A033-3EAF05813A48}">
      <dgm:prSet phldrT="[Text]" custT="1"/>
      <dgm:spPr/>
      <dgm:t>
        <a:bodyPr/>
        <a:lstStyle/>
        <a:p>
          <a:r>
            <a:rPr lang="en-SG" sz="1400" dirty="0" smtClean="0"/>
            <a:t>Split further </a:t>
          </a:r>
          <a:r>
            <a:rPr lang="en-SG" sz="1200" dirty="0" smtClean="0"/>
            <a:t>(+</a:t>
          </a:r>
          <a:r>
            <a:rPr lang="en-SG" sz="1200" dirty="0" err="1" smtClean="0"/>
            <a:t>BizCat</a:t>
          </a:r>
          <a:r>
            <a:rPr lang="en-SG" sz="1200" dirty="0" smtClean="0"/>
            <a:t>)</a:t>
          </a:r>
          <a:endParaRPr lang="en-SG" sz="1400" dirty="0"/>
        </a:p>
      </dgm:t>
    </dgm:pt>
    <dgm:pt modelId="{DB4860DD-CEFC-407A-AB02-3461FE79B135}" type="parTrans" cxnId="{483D877D-EED9-4326-95E6-BECA4FF328A2}">
      <dgm:prSet/>
      <dgm:spPr/>
      <dgm:t>
        <a:bodyPr/>
        <a:lstStyle/>
        <a:p>
          <a:endParaRPr lang="en-SG"/>
        </a:p>
      </dgm:t>
    </dgm:pt>
    <dgm:pt modelId="{682FAEBB-6FC3-4800-A50D-7D15D4FE0130}" type="sibTrans" cxnId="{483D877D-EED9-4326-95E6-BECA4FF328A2}">
      <dgm:prSet/>
      <dgm:spPr/>
      <dgm:t>
        <a:bodyPr/>
        <a:lstStyle/>
        <a:p>
          <a:endParaRPr lang="en-SG"/>
        </a:p>
      </dgm:t>
    </dgm:pt>
    <dgm:pt modelId="{DA73A9B2-9C59-4A2A-A739-AB505CA83A0F}">
      <dgm:prSet phldrT="[Text]" custT="1"/>
      <dgm:spPr/>
      <dgm:t>
        <a:bodyPr/>
        <a:lstStyle/>
        <a:p>
          <a:r>
            <a:rPr lang="en-SG" sz="1400" dirty="0" smtClean="0"/>
            <a:t>Split further </a:t>
          </a:r>
          <a:r>
            <a:rPr lang="en-SG" sz="1200" dirty="0" smtClean="0"/>
            <a:t>(+</a:t>
          </a:r>
          <a:r>
            <a:rPr lang="en-SG" sz="1200" dirty="0" err="1" smtClean="0"/>
            <a:t>pos</a:t>
          </a:r>
          <a:r>
            <a:rPr lang="en-SG" sz="1200" dirty="0" smtClean="0"/>
            <a:t>/</a:t>
          </a:r>
          <a:r>
            <a:rPr lang="en-SG" sz="1200" dirty="0" err="1" smtClean="0"/>
            <a:t>neg</a:t>
          </a:r>
          <a:r>
            <a:rPr lang="en-SG" sz="1200" dirty="0" smtClean="0"/>
            <a:t>)</a:t>
          </a:r>
          <a:endParaRPr lang="en-SG" sz="1400" dirty="0"/>
        </a:p>
      </dgm:t>
    </dgm:pt>
    <dgm:pt modelId="{A9BE3756-4214-4E97-A006-C36125E512C7}" type="parTrans" cxnId="{EFDC0C16-C43D-49F8-AA9C-17B129C71DC7}">
      <dgm:prSet/>
      <dgm:spPr/>
      <dgm:t>
        <a:bodyPr/>
        <a:lstStyle/>
        <a:p>
          <a:endParaRPr lang="en-SG"/>
        </a:p>
      </dgm:t>
    </dgm:pt>
    <dgm:pt modelId="{18B228C3-598D-42C2-AC12-32846DE61389}" type="sibTrans" cxnId="{EFDC0C16-C43D-49F8-AA9C-17B129C71DC7}">
      <dgm:prSet/>
      <dgm:spPr/>
      <dgm:t>
        <a:bodyPr/>
        <a:lstStyle/>
        <a:p>
          <a:endParaRPr lang="en-SG"/>
        </a:p>
      </dgm:t>
    </dgm:pt>
    <dgm:pt modelId="{8DBF2671-D866-4D82-89BD-1362DD9A80F0}">
      <dgm:prSet phldrT="[Text]" custT="1"/>
      <dgm:spPr/>
      <dgm:t>
        <a:bodyPr/>
        <a:lstStyle/>
        <a:p>
          <a:r>
            <a:rPr lang="en-SG" sz="1400" dirty="0" smtClean="0"/>
            <a:t>Split further </a:t>
          </a:r>
          <a:r>
            <a:rPr lang="en-SG" sz="1200" dirty="0" smtClean="0"/>
            <a:t>(+biz rating)</a:t>
          </a:r>
          <a:endParaRPr lang="en-SG" sz="1200" dirty="0"/>
        </a:p>
      </dgm:t>
    </dgm:pt>
    <dgm:pt modelId="{85880909-AC6B-4C39-85B3-3A7F2C110B92}" type="parTrans" cxnId="{7F06065A-E431-4BA2-AF43-F29959C584AB}">
      <dgm:prSet/>
      <dgm:spPr/>
      <dgm:t>
        <a:bodyPr/>
        <a:lstStyle/>
        <a:p>
          <a:endParaRPr lang="en-SG"/>
        </a:p>
      </dgm:t>
    </dgm:pt>
    <dgm:pt modelId="{68F668F9-A632-40E9-866B-4F69B1B3160B}" type="sibTrans" cxnId="{7F06065A-E431-4BA2-AF43-F29959C584AB}">
      <dgm:prSet/>
      <dgm:spPr/>
      <dgm:t>
        <a:bodyPr/>
        <a:lstStyle/>
        <a:p>
          <a:endParaRPr lang="en-SG"/>
        </a:p>
      </dgm:t>
    </dgm:pt>
    <dgm:pt modelId="{DA37E85D-1ECE-4153-A872-3A1DABF6DCBA}">
      <dgm:prSet phldrT="[Text]"/>
      <dgm:spPr/>
      <dgm:t>
        <a:bodyPr/>
        <a:lstStyle/>
        <a:p>
          <a:r>
            <a:rPr lang="en-SG" dirty="0" smtClean="0"/>
            <a:t>Visualize</a:t>
          </a:r>
          <a:endParaRPr lang="en-SG" dirty="0"/>
        </a:p>
      </dgm:t>
    </dgm:pt>
    <dgm:pt modelId="{73892836-A5D1-44F4-93F0-1AC001D31B43}" type="parTrans" cxnId="{409B810E-539C-4680-813E-AE6BA4E76ED0}">
      <dgm:prSet/>
      <dgm:spPr/>
      <dgm:t>
        <a:bodyPr/>
        <a:lstStyle/>
        <a:p>
          <a:endParaRPr lang="en-SG"/>
        </a:p>
      </dgm:t>
    </dgm:pt>
    <dgm:pt modelId="{51378100-4ABC-4E8B-852A-08A67D9B81C5}" type="sibTrans" cxnId="{409B810E-539C-4680-813E-AE6BA4E76ED0}">
      <dgm:prSet/>
      <dgm:spPr/>
      <dgm:t>
        <a:bodyPr/>
        <a:lstStyle/>
        <a:p>
          <a:endParaRPr lang="en-SG"/>
        </a:p>
      </dgm:t>
    </dgm:pt>
    <dgm:pt modelId="{17405199-205E-4DDA-BC11-0F32D1BFD3F4}">
      <dgm:prSet phldrT="[Text]" custT="1"/>
      <dgm:spPr/>
      <dgm:t>
        <a:bodyPr/>
        <a:lstStyle/>
        <a:p>
          <a:r>
            <a:rPr lang="en-SG" sz="1200" dirty="0" smtClean="0"/>
            <a:t>Text Analysis</a:t>
          </a:r>
          <a:endParaRPr lang="en-SG" sz="1200" dirty="0"/>
        </a:p>
      </dgm:t>
    </dgm:pt>
    <dgm:pt modelId="{56A181C8-0E71-4002-822D-9B158EBDEDC1}" type="parTrans" cxnId="{8DDC65C5-2416-4A4B-9011-804959C53528}">
      <dgm:prSet/>
      <dgm:spPr/>
      <dgm:t>
        <a:bodyPr/>
        <a:lstStyle/>
        <a:p>
          <a:endParaRPr lang="en-SG"/>
        </a:p>
      </dgm:t>
    </dgm:pt>
    <dgm:pt modelId="{BBE45A53-A7BE-4716-B885-03ED704CE414}" type="sibTrans" cxnId="{8DDC65C5-2416-4A4B-9011-804959C53528}">
      <dgm:prSet/>
      <dgm:spPr/>
      <dgm:t>
        <a:bodyPr/>
        <a:lstStyle/>
        <a:p>
          <a:endParaRPr lang="en-SG"/>
        </a:p>
      </dgm:t>
    </dgm:pt>
    <dgm:pt modelId="{C8D91F75-D284-4424-8291-C9EFA839BFA4}" type="pres">
      <dgm:prSet presAssocID="{A554AA88-6B9B-4FBB-A0FC-A5DAAC33217D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SG"/>
        </a:p>
      </dgm:t>
    </dgm:pt>
    <dgm:pt modelId="{6CBC686F-5CE4-46B6-AEC6-1DDED010E72D}" type="pres">
      <dgm:prSet presAssocID="{BB0DAC54-717F-48CC-8A1F-7B857624EBF6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0E23FC2-3781-4300-9F84-5DCC08669AC3}" type="pres">
      <dgm:prSet presAssocID="{7C95B9B5-44FA-44DA-B547-7C75C882E151}" presName="sibTrans" presStyleLbl="sibTrans2D1" presStyleIdx="0" presStyleCnt="8"/>
      <dgm:spPr/>
      <dgm:t>
        <a:bodyPr/>
        <a:lstStyle/>
        <a:p>
          <a:endParaRPr lang="en-SG"/>
        </a:p>
      </dgm:t>
    </dgm:pt>
    <dgm:pt modelId="{2D3C1CEB-BE1D-4B6A-BA7F-7EAE7BBA8C9B}" type="pres">
      <dgm:prSet presAssocID="{F9EE2185-C876-4F74-9E02-0B3D0746BCF5}" presName="middleNode" presStyleCnt="0"/>
      <dgm:spPr/>
    </dgm:pt>
    <dgm:pt modelId="{868969FB-D51C-4B61-AB51-9C2F2132DCAE}" type="pres">
      <dgm:prSet presAssocID="{F9EE2185-C876-4F74-9E02-0B3D0746BCF5}" presName="padding" presStyleLbl="node1" presStyleIdx="0" presStyleCnt="9"/>
      <dgm:spPr/>
    </dgm:pt>
    <dgm:pt modelId="{A508D72A-A992-4D07-908A-534F255A7219}" type="pres">
      <dgm:prSet presAssocID="{F9EE2185-C876-4F74-9E02-0B3D0746BCF5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F5D9C82-299B-41F6-94D4-F285C29BE4B9}" type="pres">
      <dgm:prSet presAssocID="{E0136E74-DB54-4B1D-821C-8DFE8E331E89}" presName="sibTrans" presStyleLbl="sibTrans2D1" presStyleIdx="1" presStyleCnt="8"/>
      <dgm:spPr/>
      <dgm:t>
        <a:bodyPr/>
        <a:lstStyle/>
        <a:p>
          <a:endParaRPr lang="en-SG"/>
        </a:p>
      </dgm:t>
    </dgm:pt>
    <dgm:pt modelId="{A5A1AD46-1746-4764-BEF4-A75ED037425C}" type="pres">
      <dgm:prSet presAssocID="{DEDAD25A-054A-4643-AEEF-46FB91DF1226}" presName="middleNode" presStyleCnt="0"/>
      <dgm:spPr/>
    </dgm:pt>
    <dgm:pt modelId="{E8C75BC1-8D06-4D37-97DD-D080CF4F6B96}" type="pres">
      <dgm:prSet presAssocID="{DEDAD25A-054A-4643-AEEF-46FB91DF1226}" presName="padding" presStyleLbl="node1" presStyleIdx="1" presStyleCnt="9"/>
      <dgm:spPr/>
    </dgm:pt>
    <dgm:pt modelId="{21D28F07-4DEC-452B-8DD0-0983E823A626}" type="pres">
      <dgm:prSet presAssocID="{DEDAD25A-054A-4643-AEEF-46FB91DF1226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A4D8A57-3F45-4299-9A88-37878C71A59D}" type="pres">
      <dgm:prSet presAssocID="{BF7EBC9F-EEBF-441C-86CC-D09BD995131E}" presName="sibTrans" presStyleLbl="sibTrans2D1" presStyleIdx="2" presStyleCnt="8"/>
      <dgm:spPr/>
      <dgm:t>
        <a:bodyPr/>
        <a:lstStyle/>
        <a:p>
          <a:endParaRPr lang="en-SG"/>
        </a:p>
      </dgm:t>
    </dgm:pt>
    <dgm:pt modelId="{E43AE281-B655-457B-B686-2A285247E005}" type="pres">
      <dgm:prSet presAssocID="{C9287AC5-279E-4FA1-94DF-CAEECC009EDF}" presName="middleNode" presStyleCnt="0"/>
      <dgm:spPr/>
    </dgm:pt>
    <dgm:pt modelId="{FAE9F4A7-64F4-4AA9-BE7A-809090E1C4E7}" type="pres">
      <dgm:prSet presAssocID="{C9287AC5-279E-4FA1-94DF-CAEECC009EDF}" presName="padding" presStyleLbl="node1" presStyleIdx="2" presStyleCnt="9"/>
      <dgm:spPr/>
    </dgm:pt>
    <dgm:pt modelId="{B42C5441-2602-4A2E-8326-AF69CF7D6B9F}" type="pres">
      <dgm:prSet presAssocID="{C9287AC5-279E-4FA1-94DF-CAEECC009EDF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9F45551-2A12-4B4B-9ADA-67BEB849F9CE}" type="pres">
      <dgm:prSet presAssocID="{13AE48D2-C3A7-4199-8E3C-E29C146CE0DF}" presName="sibTrans" presStyleLbl="sibTrans2D1" presStyleIdx="3" presStyleCnt="8"/>
      <dgm:spPr/>
      <dgm:t>
        <a:bodyPr/>
        <a:lstStyle/>
        <a:p>
          <a:endParaRPr lang="en-SG"/>
        </a:p>
      </dgm:t>
    </dgm:pt>
    <dgm:pt modelId="{6E1EEE7A-093D-4576-93DF-22E89922F3E6}" type="pres">
      <dgm:prSet presAssocID="{BBEB83DD-E8E7-41CF-A033-3EAF05813A48}" presName="middleNode" presStyleCnt="0"/>
      <dgm:spPr/>
    </dgm:pt>
    <dgm:pt modelId="{94403853-B1A4-410E-A4E4-7339A7E6706C}" type="pres">
      <dgm:prSet presAssocID="{BBEB83DD-E8E7-41CF-A033-3EAF05813A48}" presName="padding" presStyleLbl="node1" presStyleIdx="3" presStyleCnt="9"/>
      <dgm:spPr/>
    </dgm:pt>
    <dgm:pt modelId="{92DFDF33-8325-4850-8DD6-EAA073698819}" type="pres">
      <dgm:prSet presAssocID="{BBEB83DD-E8E7-41CF-A033-3EAF05813A48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DDFBAC9-9706-4A2C-A425-7A9871D64366}" type="pres">
      <dgm:prSet presAssocID="{682FAEBB-6FC3-4800-A50D-7D15D4FE0130}" presName="sibTrans" presStyleLbl="sibTrans2D1" presStyleIdx="4" presStyleCnt="8"/>
      <dgm:spPr/>
      <dgm:t>
        <a:bodyPr/>
        <a:lstStyle/>
        <a:p>
          <a:endParaRPr lang="en-SG"/>
        </a:p>
      </dgm:t>
    </dgm:pt>
    <dgm:pt modelId="{06A875FA-0D0A-4204-B049-9E5CC2BB7D00}" type="pres">
      <dgm:prSet presAssocID="{DA73A9B2-9C59-4A2A-A739-AB505CA83A0F}" presName="middleNode" presStyleCnt="0"/>
      <dgm:spPr/>
    </dgm:pt>
    <dgm:pt modelId="{398CF963-6B38-4D07-B507-4BAAF62B6E7B}" type="pres">
      <dgm:prSet presAssocID="{DA73A9B2-9C59-4A2A-A739-AB505CA83A0F}" presName="padding" presStyleLbl="node1" presStyleIdx="4" presStyleCnt="9"/>
      <dgm:spPr/>
    </dgm:pt>
    <dgm:pt modelId="{9BCA4821-23BA-48A5-8B7E-0E45E5B10682}" type="pres">
      <dgm:prSet presAssocID="{DA73A9B2-9C59-4A2A-A739-AB505CA83A0F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9CB1410-230F-4509-BB3C-907620495F41}" type="pres">
      <dgm:prSet presAssocID="{18B228C3-598D-42C2-AC12-32846DE61389}" presName="sibTrans" presStyleLbl="sibTrans2D1" presStyleIdx="5" presStyleCnt="8"/>
      <dgm:spPr/>
      <dgm:t>
        <a:bodyPr/>
        <a:lstStyle/>
        <a:p>
          <a:endParaRPr lang="en-SG"/>
        </a:p>
      </dgm:t>
    </dgm:pt>
    <dgm:pt modelId="{5676249D-F503-404F-B907-455C3E5D17AA}" type="pres">
      <dgm:prSet presAssocID="{8DBF2671-D866-4D82-89BD-1362DD9A80F0}" presName="middleNode" presStyleCnt="0"/>
      <dgm:spPr/>
    </dgm:pt>
    <dgm:pt modelId="{FF886E19-2E2D-46D7-BCF9-33B07FE26FAA}" type="pres">
      <dgm:prSet presAssocID="{8DBF2671-D866-4D82-89BD-1362DD9A80F0}" presName="padding" presStyleLbl="node1" presStyleIdx="5" presStyleCnt="9"/>
      <dgm:spPr/>
    </dgm:pt>
    <dgm:pt modelId="{95B349FA-5088-4330-B69A-75ABF6690479}" type="pres">
      <dgm:prSet presAssocID="{8DBF2671-D866-4D82-89BD-1362DD9A80F0}" presName="shape" presStyleLbl="node1" presStyleIdx="6" presStyleCnt="9" custLinFactNeighborY="-232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B0F6EBC-994E-4C94-9B76-848F5FA60E6D}" type="pres">
      <dgm:prSet presAssocID="{68F668F9-A632-40E9-866B-4F69B1B3160B}" presName="sibTrans" presStyleLbl="sibTrans2D1" presStyleIdx="6" presStyleCnt="8"/>
      <dgm:spPr/>
      <dgm:t>
        <a:bodyPr/>
        <a:lstStyle/>
        <a:p>
          <a:endParaRPr lang="en-SG"/>
        </a:p>
      </dgm:t>
    </dgm:pt>
    <dgm:pt modelId="{11CFB73E-E9D7-4F70-9C94-4A1A1D3DC962}" type="pres">
      <dgm:prSet presAssocID="{17405199-205E-4DDA-BC11-0F32D1BFD3F4}" presName="middleNode" presStyleCnt="0"/>
      <dgm:spPr/>
    </dgm:pt>
    <dgm:pt modelId="{801BB566-296C-40C0-82AA-5416286AA9BD}" type="pres">
      <dgm:prSet presAssocID="{17405199-205E-4DDA-BC11-0F32D1BFD3F4}" presName="padding" presStyleLbl="node1" presStyleIdx="6" presStyleCnt="9"/>
      <dgm:spPr/>
    </dgm:pt>
    <dgm:pt modelId="{14E5968F-A8D2-4C5E-B914-EA31B02DD9FA}" type="pres">
      <dgm:prSet presAssocID="{17405199-205E-4DDA-BC11-0F32D1BFD3F4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7C58F19-3AE8-42EB-8F27-D2F4F280CFB6}" type="pres">
      <dgm:prSet presAssocID="{BBE45A53-A7BE-4716-B885-03ED704CE414}" presName="sibTrans" presStyleLbl="sibTrans2D1" presStyleIdx="7" presStyleCnt="8"/>
      <dgm:spPr/>
      <dgm:t>
        <a:bodyPr/>
        <a:lstStyle/>
        <a:p>
          <a:endParaRPr lang="en-SG"/>
        </a:p>
      </dgm:t>
    </dgm:pt>
    <dgm:pt modelId="{7B524240-0B26-4FF2-974C-DB292DC3EE12}" type="pres">
      <dgm:prSet presAssocID="{DA37E85D-1ECE-4153-A872-3A1DABF6DCBA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BF2F779-D0BA-4F33-8604-B3173FC0068B}" type="presOf" srcId="{682FAEBB-6FC3-4800-A50D-7D15D4FE0130}" destId="{EDDFBAC9-9706-4A2C-A425-7A9871D64366}" srcOrd="0" destOrd="0" presId="urn:microsoft.com/office/officeart/2005/8/layout/bProcess2"/>
    <dgm:cxn modelId="{D551D40E-04AC-4DB9-84A1-3BFFE6906B27}" type="presOf" srcId="{E0136E74-DB54-4B1D-821C-8DFE8E331E89}" destId="{FF5D9C82-299B-41F6-94D4-F285C29BE4B9}" srcOrd="0" destOrd="0" presId="urn:microsoft.com/office/officeart/2005/8/layout/bProcess2"/>
    <dgm:cxn modelId="{4D423CD9-4237-4B45-9639-ACD7D0295EA8}" type="presOf" srcId="{8DBF2671-D866-4D82-89BD-1362DD9A80F0}" destId="{95B349FA-5088-4330-B69A-75ABF6690479}" srcOrd="0" destOrd="0" presId="urn:microsoft.com/office/officeart/2005/8/layout/bProcess2"/>
    <dgm:cxn modelId="{EFDC0C16-C43D-49F8-AA9C-17B129C71DC7}" srcId="{A554AA88-6B9B-4FBB-A0FC-A5DAAC33217D}" destId="{DA73A9B2-9C59-4A2A-A739-AB505CA83A0F}" srcOrd="5" destOrd="0" parTransId="{A9BE3756-4214-4E97-A006-C36125E512C7}" sibTransId="{18B228C3-598D-42C2-AC12-32846DE61389}"/>
    <dgm:cxn modelId="{26A6B0B2-AFB8-4B8F-B56A-01F298897333}" type="presOf" srcId="{68F668F9-A632-40E9-866B-4F69B1B3160B}" destId="{BB0F6EBC-994E-4C94-9B76-848F5FA60E6D}" srcOrd="0" destOrd="0" presId="urn:microsoft.com/office/officeart/2005/8/layout/bProcess2"/>
    <dgm:cxn modelId="{409B810E-539C-4680-813E-AE6BA4E76ED0}" srcId="{A554AA88-6B9B-4FBB-A0FC-A5DAAC33217D}" destId="{DA37E85D-1ECE-4153-A872-3A1DABF6DCBA}" srcOrd="8" destOrd="0" parTransId="{73892836-A5D1-44F4-93F0-1AC001D31B43}" sibTransId="{51378100-4ABC-4E8B-852A-08A67D9B81C5}"/>
    <dgm:cxn modelId="{0A3E38FD-32ED-431A-8B92-AD3BA20B95CC}" type="presOf" srcId="{BBE45A53-A7BE-4716-B885-03ED704CE414}" destId="{E7C58F19-3AE8-42EB-8F27-D2F4F280CFB6}" srcOrd="0" destOrd="0" presId="urn:microsoft.com/office/officeart/2005/8/layout/bProcess2"/>
    <dgm:cxn modelId="{C80B636A-135D-449E-85BA-16EF4AC8C188}" srcId="{A554AA88-6B9B-4FBB-A0FC-A5DAAC33217D}" destId="{F9EE2185-C876-4F74-9E02-0B3D0746BCF5}" srcOrd="1" destOrd="0" parTransId="{729D4A9A-C2A6-4EFC-B379-BEAA0F9B0DE2}" sibTransId="{E0136E74-DB54-4B1D-821C-8DFE8E331E89}"/>
    <dgm:cxn modelId="{46C6BBFC-2841-4AB2-A230-44A605FC02FD}" srcId="{A554AA88-6B9B-4FBB-A0FC-A5DAAC33217D}" destId="{BB0DAC54-717F-48CC-8A1F-7B857624EBF6}" srcOrd="0" destOrd="0" parTransId="{E7293E90-A4BD-4627-8F74-20167C72F5B1}" sibTransId="{7C95B9B5-44FA-44DA-B547-7C75C882E151}"/>
    <dgm:cxn modelId="{DB7D4210-427C-42F3-A05C-C997C2E697B6}" type="presOf" srcId="{DEDAD25A-054A-4643-AEEF-46FB91DF1226}" destId="{21D28F07-4DEC-452B-8DD0-0983E823A626}" srcOrd="0" destOrd="0" presId="urn:microsoft.com/office/officeart/2005/8/layout/bProcess2"/>
    <dgm:cxn modelId="{1081F217-2622-4969-BB56-1FEC8A2336BB}" type="presOf" srcId="{F9EE2185-C876-4F74-9E02-0B3D0746BCF5}" destId="{A508D72A-A992-4D07-908A-534F255A7219}" srcOrd="0" destOrd="0" presId="urn:microsoft.com/office/officeart/2005/8/layout/bProcess2"/>
    <dgm:cxn modelId="{2E213DB1-2DE0-411F-AF50-0852F990A20F}" type="presOf" srcId="{BB0DAC54-717F-48CC-8A1F-7B857624EBF6}" destId="{6CBC686F-5CE4-46B6-AEC6-1DDED010E72D}" srcOrd="0" destOrd="0" presId="urn:microsoft.com/office/officeart/2005/8/layout/bProcess2"/>
    <dgm:cxn modelId="{CEBCF273-7EC7-4130-9375-1B6E7626594D}" type="presOf" srcId="{A554AA88-6B9B-4FBB-A0FC-A5DAAC33217D}" destId="{C8D91F75-D284-4424-8291-C9EFA839BFA4}" srcOrd="0" destOrd="0" presId="urn:microsoft.com/office/officeart/2005/8/layout/bProcess2"/>
    <dgm:cxn modelId="{8DDC65C5-2416-4A4B-9011-804959C53528}" srcId="{A554AA88-6B9B-4FBB-A0FC-A5DAAC33217D}" destId="{17405199-205E-4DDA-BC11-0F32D1BFD3F4}" srcOrd="7" destOrd="0" parTransId="{56A181C8-0E71-4002-822D-9B158EBDEDC1}" sibTransId="{BBE45A53-A7BE-4716-B885-03ED704CE414}"/>
    <dgm:cxn modelId="{4038CBCE-671E-44C3-8C66-04FE196532AA}" type="presOf" srcId="{7C95B9B5-44FA-44DA-B547-7C75C882E151}" destId="{50E23FC2-3781-4300-9F84-5DCC08669AC3}" srcOrd="0" destOrd="0" presId="urn:microsoft.com/office/officeart/2005/8/layout/bProcess2"/>
    <dgm:cxn modelId="{3650CC69-4FDE-4A87-860B-F74E9439355C}" type="presOf" srcId="{C9287AC5-279E-4FA1-94DF-CAEECC009EDF}" destId="{B42C5441-2602-4A2E-8326-AF69CF7D6B9F}" srcOrd="0" destOrd="0" presId="urn:microsoft.com/office/officeart/2005/8/layout/bProcess2"/>
    <dgm:cxn modelId="{FDA37242-47F2-40B7-AAD6-320AD7504922}" srcId="{A554AA88-6B9B-4FBB-A0FC-A5DAAC33217D}" destId="{DEDAD25A-054A-4643-AEEF-46FB91DF1226}" srcOrd="2" destOrd="0" parTransId="{E9697179-AD54-4E88-A1C4-3285320D1369}" sibTransId="{BF7EBC9F-EEBF-441C-86CC-D09BD995131E}"/>
    <dgm:cxn modelId="{7A283E2F-35B1-4157-9D56-F7222B97BCB2}" type="presOf" srcId="{17405199-205E-4DDA-BC11-0F32D1BFD3F4}" destId="{14E5968F-A8D2-4C5E-B914-EA31B02DD9FA}" srcOrd="0" destOrd="0" presId="urn:microsoft.com/office/officeart/2005/8/layout/bProcess2"/>
    <dgm:cxn modelId="{4866F6AE-2B14-4546-897C-6194A7588082}" type="presOf" srcId="{BBEB83DD-E8E7-41CF-A033-3EAF05813A48}" destId="{92DFDF33-8325-4850-8DD6-EAA073698819}" srcOrd="0" destOrd="0" presId="urn:microsoft.com/office/officeart/2005/8/layout/bProcess2"/>
    <dgm:cxn modelId="{2C491BEB-AAD4-4E22-A805-2E9531DE7E24}" type="presOf" srcId="{DA37E85D-1ECE-4153-A872-3A1DABF6DCBA}" destId="{7B524240-0B26-4FF2-974C-DB292DC3EE12}" srcOrd="0" destOrd="0" presId="urn:microsoft.com/office/officeart/2005/8/layout/bProcess2"/>
    <dgm:cxn modelId="{92DCFC2D-BB70-4C2E-B820-24E301ACFD0E}" type="presOf" srcId="{13AE48D2-C3A7-4199-8E3C-E29C146CE0DF}" destId="{29F45551-2A12-4B4B-9ADA-67BEB849F9CE}" srcOrd="0" destOrd="0" presId="urn:microsoft.com/office/officeart/2005/8/layout/bProcess2"/>
    <dgm:cxn modelId="{7F06065A-E431-4BA2-AF43-F29959C584AB}" srcId="{A554AA88-6B9B-4FBB-A0FC-A5DAAC33217D}" destId="{8DBF2671-D866-4D82-89BD-1362DD9A80F0}" srcOrd="6" destOrd="0" parTransId="{85880909-AC6B-4C39-85B3-3A7F2C110B92}" sibTransId="{68F668F9-A632-40E9-866B-4F69B1B3160B}"/>
    <dgm:cxn modelId="{0F034F30-F92A-47A5-85A2-A8E148CBADC6}" type="presOf" srcId="{DA73A9B2-9C59-4A2A-A739-AB505CA83A0F}" destId="{9BCA4821-23BA-48A5-8B7E-0E45E5B10682}" srcOrd="0" destOrd="0" presId="urn:microsoft.com/office/officeart/2005/8/layout/bProcess2"/>
    <dgm:cxn modelId="{483D877D-EED9-4326-95E6-BECA4FF328A2}" srcId="{A554AA88-6B9B-4FBB-A0FC-A5DAAC33217D}" destId="{BBEB83DD-E8E7-41CF-A033-3EAF05813A48}" srcOrd="4" destOrd="0" parTransId="{DB4860DD-CEFC-407A-AB02-3461FE79B135}" sibTransId="{682FAEBB-6FC3-4800-A50D-7D15D4FE0130}"/>
    <dgm:cxn modelId="{7D40D35E-0B7A-41F3-BDF8-9D37838A907C}" type="presOf" srcId="{18B228C3-598D-42C2-AC12-32846DE61389}" destId="{D9CB1410-230F-4509-BB3C-907620495F41}" srcOrd="0" destOrd="0" presId="urn:microsoft.com/office/officeart/2005/8/layout/bProcess2"/>
    <dgm:cxn modelId="{068D2E12-8B31-44D0-86CB-30C8CF5684BF}" srcId="{A554AA88-6B9B-4FBB-A0FC-A5DAAC33217D}" destId="{C9287AC5-279E-4FA1-94DF-CAEECC009EDF}" srcOrd="3" destOrd="0" parTransId="{8E9C4429-4CC9-49EA-B8DA-A40B6A910A73}" sibTransId="{13AE48D2-C3A7-4199-8E3C-E29C146CE0DF}"/>
    <dgm:cxn modelId="{7C76FCDB-87A4-4213-AFD2-E3FC9E0E2188}" type="presOf" srcId="{BF7EBC9F-EEBF-441C-86CC-D09BD995131E}" destId="{FA4D8A57-3F45-4299-9A88-37878C71A59D}" srcOrd="0" destOrd="0" presId="urn:microsoft.com/office/officeart/2005/8/layout/bProcess2"/>
    <dgm:cxn modelId="{32DA3E39-5064-4B95-A52C-207224CC78A5}" type="presParOf" srcId="{C8D91F75-D284-4424-8291-C9EFA839BFA4}" destId="{6CBC686F-5CE4-46B6-AEC6-1DDED010E72D}" srcOrd="0" destOrd="0" presId="urn:microsoft.com/office/officeart/2005/8/layout/bProcess2"/>
    <dgm:cxn modelId="{E316C070-5B21-4B32-A7C8-4B4070907A65}" type="presParOf" srcId="{C8D91F75-D284-4424-8291-C9EFA839BFA4}" destId="{50E23FC2-3781-4300-9F84-5DCC08669AC3}" srcOrd="1" destOrd="0" presId="urn:microsoft.com/office/officeart/2005/8/layout/bProcess2"/>
    <dgm:cxn modelId="{3A402213-6B43-4706-8589-A85F83AE37F3}" type="presParOf" srcId="{C8D91F75-D284-4424-8291-C9EFA839BFA4}" destId="{2D3C1CEB-BE1D-4B6A-BA7F-7EAE7BBA8C9B}" srcOrd="2" destOrd="0" presId="urn:microsoft.com/office/officeart/2005/8/layout/bProcess2"/>
    <dgm:cxn modelId="{9581F10E-286D-4EDF-94B7-068C09AC7B6C}" type="presParOf" srcId="{2D3C1CEB-BE1D-4B6A-BA7F-7EAE7BBA8C9B}" destId="{868969FB-D51C-4B61-AB51-9C2F2132DCAE}" srcOrd="0" destOrd="0" presId="urn:microsoft.com/office/officeart/2005/8/layout/bProcess2"/>
    <dgm:cxn modelId="{E42261E9-3742-4A51-9584-E5475A4E4405}" type="presParOf" srcId="{2D3C1CEB-BE1D-4B6A-BA7F-7EAE7BBA8C9B}" destId="{A508D72A-A992-4D07-908A-534F255A7219}" srcOrd="1" destOrd="0" presId="urn:microsoft.com/office/officeart/2005/8/layout/bProcess2"/>
    <dgm:cxn modelId="{A2B567BC-4F9B-4412-A83D-1AEE5722D54D}" type="presParOf" srcId="{C8D91F75-D284-4424-8291-C9EFA839BFA4}" destId="{FF5D9C82-299B-41F6-94D4-F285C29BE4B9}" srcOrd="3" destOrd="0" presId="urn:microsoft.com/office/officeart/2005/8/layout/bProcess2"/>
    <dgm:cxn modelId="{9C6BEA85-F3FD-4820-8E78-A1BDC96E55F8}" type="presParOf" srcId="{C8D91F75-D284-4424-8291-C9EFA839BFA4}" destId="{A5A1AD46-1746-4764-BEF4-A75ED037425C}" srcOrd="4" destOrd="0" presId="urn:microsoft.com/office/officeart/2005/8/layout/bProcess2"/>
    <dgm:cxn modelId="{1C1F8E36-CBBF-4D29-825F-D2C48550668F}" type="presParOf" srcId="{A5A1AD46-1746-4764-BEF4-A75ED037425C}" destId="{E8C75BC1-8D06-4D37-97DD-D080CF4F6B96}" srcOrd="0" destOrd="0" presId="urn:microsoft.com/office/officeart/2005/8/layout/bProcess2"/>
    <dgm:cxn modelId="{D94465AB-EF3F-4FBA-AC2F-C32579DAD281}" type="presParOf" srcId="{A5A1AD46-1746-4764-BEF4-A75ED037425C}" destId="{21D28F07-4DEC-452B-8DD0-0983E823A626}" srcOrd="1" destOrd="0" presId="urn:microsoft.com/office/officeart/2005/8/layout/bProcess2"/>
    <dgm:cxn modelId="{A46FA187-ABE3-4705-92DE-278B18539924}" type="presParOf" srcId="{C8D91F75-D284-4424-8291-C9EFA839BFA4}" destId="{FA4D8A57-3F45-4299-9A88-37878C71A59D}" srcOrd="5" destOrd="0" presId="urn:microsoft.com/office/officeart/2005/8/layout/bProcess2"/>
    <dgm:cxn modelId="{5E34ECF9-3C01-4A4E-B439-059752067C61}" type="presParOf" srcId="{C8D91F75-D284-4424-8291-C9EFA839BFA4}" destId="{E43AE281-B655-457B-B686-2A285247E005}" srcOrd="6" destOrd="0" presId="urn:microsoft.com/office/officeart/2005/8/layout/bProcess2"/>
    <dgm:cxn modelId="{7E7EC28A-F9F4-44ED-8D45-C3F2BBD3B370}" type="presParOf" srcId="{E43AE281-B655-457B-B686-2A285247E005}" destId="{FAE9F4A7-64F4-4AA9-BE7A-809090E1C4E7}" srcOrd="0" destOrd="0" presId="urn:microsoft.com/office/officeart/2005/8/layout/bProcess2"/>
    <dgm:cxn modelId="{DAB4A833-9DF4-4B79-8DDC-97FCE1C8251B}" type="presParOf" srcId="{E43AE281-B655-457B-B686-2A285247E005}" destId="{B42C5441-2602-4A2E-8326-AF69CF7D6B9F}" srcOrd="1" destOrd="0" presId="urn:microsoft.com/office/officeart/2005/8/layout/bProcess2"/>
    <dgm:cxn modelId="{7AACA7CE-B82C-4632-A12E-C21A4146656C}" type="presParOf" srcId="{C8D91F75-D284-4424-8291-C9EFA839BFA4}" destId="{29F45551-2A12-4B4B-9ADA-67BEB849F9CE}" srcOrd="7" destOrd="0" presId="urn:microsoft.com/office/officeart/2005/8/layout/bProcess2"/>
    <dgm:cxn modelId="{0B5BDBD5-4D12-41CC-A00C-E1CF0CE991BE}" type="presParOf" srcId="{C8D91F75-D284-4424-8291-C9EFA839BFA4}" destId="{6E1EEE7A-093D-4576-93DF-22E89922F3E6}" srcOrd="8" destOrd="0" presId="urn:microsoft.com/office/officeart/2005/8/layout/bProcess2"/>
    <dgm:cxn modelId="{5BA6FB22-C9D1-4B26-9A0A-CE97A9E4A1DB}" type="presParOf" srcId="{6E1EEE7A-093D-4576-93DF-22E89922F3E6}" destId="{94403853-B1A4-410E-A4E4-7339A7E6706C}" srcOrd="0" destOrd="0" presId="urn:microsoft.com/office/officeart/2005/8/layout/bProcess2"/>
    <dgm:cxn modelId="{CC49FCA9-1774-4600-82A6-0B5AD522332F}" type="presParOf" srcId="{6E1EEE7A-093D-4576-93DF-22E89922F3E6}" destId="{92DFDF33-8325-4850-8DD6-EAA073698819}" srcOrd="1" destOrd="0" presId="urn:microsoft.com/office/officeart/2005/8/layout/bProcess2"/>
    <dgm:cxn modelId="{BE358AFA-8954-4341-8DEF-775405A75811}" type="presParOf" srcId="{C8D91F75-D284-4424-8291-C9EFA839BFA4}" destId="{EDDFBAC9-9706-4A2C-A425-7A9871D64366}" srcOrd="9" destOrd="0" presId="urn:microsoft.com/office/officeart/2005/8/layout/bProcess2"/>
    <dgm:cxn modelId="{ED22ABD8-646A-493F-AB6F-8067CF5F4978}" type="presParOf" srcId="{C8D91F75-D284-4424-8291-C9EFA839BFA4}" destId="{06A875FA-0D0A-4204-B049-9E5CC2BB7D00}" srcOrd="10" destOrd="0" presId="urn:microsoft.com/office/officeart/2005/8/layout/bProcess2"/>
    <dgm:cxn modelId="{3E4613A8-C447-452D-8FD7-819697BFF595}" type="presParOf" srcId="{06A875FA-0D0A-4204-B049-9E5CC2BB7D00}" destId="{398CF963-6B38-4D07-B507-4BAAF62B6E7B}" srcOrd="0" destOrd="0" presId="urn:microsoft.com/office/officeart/2005/8/layout/bProcess2"/>
    <dgm:cxn modelId="{5F959FF0-5883-4BFE-8A7F-0BA51C1B6760}" type="presParOf" srcId="{06A875FA-0D0A-4204-B049-9E5CC2BB7D00}" destId="{9BCA4821-23BA-48A5-8B7E-0E45E5B10682}" srcOrd="1" destOrd="0" presId="urn:microsoft.com/office/officeart/2005/8/layout/bProcess2"/>
    <dgm:cxn modelId="{14685953-4E2B-4B38-A166-FDA30058D245}" type="presParOf" srcId="{C8D91F75-D284-4424-8291-C9EFA839BFA4}" destId="{D9CB1410-230F-4509-BB3C-907620495F41}" srcOrd="11" destOrd="0" presId="urn:microsoft.com/office/officeart/2005/8/layout/bProcess2"/>
    <dgm:cxn modelId="{3904EF59-7BA8-4994-B617-432B7F3B717E}" type="presParOf" srcId="{C8D91F75-D284-4424-8291-C9EFA839BFA4}" destId="{5676249D-F503-404F-B907-455C3E5D17AA}" srcOrd="12" destOrd="0" presId="urn:microsoft.com/office/officeart/2005/8/layout/bProcess2"/>
    <dgm:cxn modelId="{A1671CCC-E75D-44EE-8BE8-E6D08773040B}" type="presParOf" srcId="{5676249D-F503-404F-B907-455C3E5D17AA}" destId="{FF886E19-2E2D-46D7-BCF9-33B07FE26FAA}" srcOrd="0" destOrd="0" presId="urn:microsoft.com/office/officeart/2005/8/layout/bProcess2"/>
    <dgm:cxn modelId="{1F591F59-0266-4B01-850F-941B87345AA6}" type="presParOf" srcId="{5676249D-F503-404F-B907-455C3E5D17AA}" destId="{95B349FA-5088-4330-B69A-75ABF6690479}" srcOrd="1" destOrd="0" presId="urn:microsoft.com/office/officeart/2005/8/layout/bProcess2"/>
    <dgm:cxn modelId="{062033BE-413D-4CCD-8807-7B6117636885}" type="presParOf" srcId="{C8D91F75-D284-4424-8291-C9EFA839BFA4}" destId="{BB0F6EBC-994E-4C94-9B76-848F5FA60E6D}" srcOrd="13" destOrd="0" presId="urn:microsoft.com/office/officeart/2005/8/layout/bProcess2"/>
    <dgm:cxn modelId="{FF186665-07FF-45B4-8A1E-2CFF88D28CA3}" type="presParOf" srcId="{C8D91F75-D284-4424-8291-C9EFA839BFA4}" destId="{11CFB73E-E9D7-4F70-9C94-4A1A1D3DC962}" srcOrd="14" destOrd="0" presId="urn:microsoft.com/office/officeart/2005/8/layout/bProcess2"/>
    <dgm:cxn modelId="{1E95DD70-B704-4407-928B-44A8DCC8DEB6}" type="presParOf" srcId="{11CFB73E-E9D7-4F70-9C94-4A1A1D3DC962}" destId="{801BB566-296C-40C0-82AA-5416286AA9BD}" srcOrd="0" destOrd="0" presId="urn:microsoft.com/office/officeart/2005/8/layout/bProcess2"/>
    <dgm:cxn modelId="{DCA7D59F-D686-4629-B661-E2B8B12B7974}" type="presParOf" srcId="{11CFB73E-E9D7-4F70-9C94-4A1A1D3DC962}" destId="{14E5968F-A8D2-4C5E-B914-EA31B02DD9FA}" srcOrd="1" destOrd="0" presId="urn:microsoft.com/office/officeart/2005/8/layout/bProcess2"/>
    <dgm:cxn modelId="{3AD9AC8E-AD3A-4675-8BDA-4D7A07EB29B3}" type="presParOf" srcId="{C8D91F75-D284-4424-8291-C9EFA839BFA4}" destId="{E7C58F19-3AE8-42EB-8F27-D2F4F280CFB6}" srcOrd="15" destOrd="0" presId="urn:microsoft.com/office/officeart/2005/8/layout/bProcess2"/>
    <dgm:cxn modelId="{B2533465-2F38-4E94-B960-24C0273F71E2}" type="presParOf" srcId="{C8D91F75-D284-4424-8291-C9EFA839BFA4}" destId="{7B524240-0B26-4FF2-974C-DB292DC3EE12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747619-5591-41C6-B570-3920C009B697}" type="doc">
      <dgm:prSet loTypeId="urn:diagrams.loki3.com/VaryingWidthList+Icon" loCatId="list" qsTypeId="urn:microsoft.com/office/officeart/2005/8/quickstyle/simple1" qsCatId="simple" csTypeId="urn:microsoft.com/office/officeart/2005/8/colors/colorful2" csCatId="colorful" phldr="1"/>
      <dgm:spPr/>
    </dgm:pt>
    <dgm:pt modelId="{71D45B70-A135-45FD-A7ED-158A77560642}">
      <dgm:prSet phldrT="[Text]" custT="1"/>
      <dgm:spPr/>
      <dgm:t>
        <a:bodyPr/>
        <a:lstStyle/>
        <a:p>
          <a:r>
            <a:rPr lang="en-SG" sz="4000" dirty="0" smtClean="0"/>
            <a:t>Increasing Sentiment Accuracy</a:t>
          </a:r>
          <a:endParaRPr lang="en-SG" sz="4000" dirty="0"/>
        </a:p>
      </dgm:t>
    </dgm:pt>
    <dgm:pt modelId="{3D4140FC-B1AC-4130-B975-9BF363376DCE}" type="parTrans" cxnId="{F3644A10-072C-4A33-BF3F-0CB75C4B2551}">
      <dgm:prSet/>
      <dgm:spPr/>
      <dgm:t>
        <a:bodyPr/>
        <a:lstStyle/>
        <a:p>
          <a:endParaRPr lang="en-SG" sz="1600"/>
        </a:p>
      </dgm:t>
    </dgm:pt>
    <dgm:pt modelId="{D115C6E7-BE41-4250-A113-42F73B9F5606}" type="sibTrans" cxnId="{F3644A10-072C-4A33-BF3F-0CB75C4B2551}">
      <dgm:prSet/>
      <dgm:spPr/>
      <dgm:t>
        <a:bodyPr/>
        <a:lstStyle/>
        <a:p>
          <a:endParaRPr lang="en-SG" sz="1600"/>
        </a:p>
      </dgm:t>
    </dgm:pt>
    <dgm:pt modelId="{BA884FDE-D4B6-4F35-853A-FDB498D6BEDA}">
      <dgm:prSet phldrT="[Text]" custT="1"/>
      <dgm:spPr/>
      <dgm:t>
        <a:bodyPr/>
        <a:lstStyle/>
        <a:p>
          <a:r>
            <a:rPr lang="en-SG" sz="4000" dirty="0" smtClean="0"/>
            <a:t>Grouping Features into Attributes</a:t>
          </a:r>
          <a:endParaRPr lang="en-SG" sz="4000" dirty="0"/>
        </a:p>
      </dgm:t>
    </dgm:pt>
    <dgm:pt modelId="{757E5AD4-C70D-4606-9498-7A0CED0EBED0}" type="parTrans" cxnId="{B092DB77-AFC7-463F-A660-95F7AB20355C}">
      <dgm:prSet/>
      <dgm:spPr/>
      <dgm:t>
        <a:bodyPr/>
        <a:lstStyle/>
        <a:p>
          <a:endParaRPr lang="en-SG" sz="1600"/>
        </a:p>
      </dgm:t>
    </dgm:pt>
    <dgm:pt modelId="{3F6E6AA7-1BAC-401C-B539-CA9BA9F52751}" type="sibTrans" cxnId="{B092DB77-AFC7-463F-A660-95F7AB20355C}">
      <dgm:prSet/>
      <dgm:spPr/>
      <dgm:t>
        <a:bodyPr/>
        <a:lstStyle/>
        <a:p>
          <a:endParaRPr lang="en-SG" sz="1600"/>
        </a:p>
      </dgm:t>
    </dgm:pt>
    <dgm:pt modelId="{F87C315C-EA1E-43A0-B837-ECAD5ACB7D9A}">
      <dgm:prSet phldrT="[Text]" custT="1"/>
      <dgm:spPr/>
      <dgm:t>
        <a:bodyPr/>
        <a:lstStyle/>
        <a:p>
          <a:r>
            <a:rPr lang="en-SG" sz="4000" dirty="0" smtClean="0"/>
            <a:t>Rating Attributes</a:t>
          </a:r>
          <a:endParaRPr lang="en-SG" sz="4000" dirty="0"/>
        </a:p>
      </dgm:t>
    </dgm:pt>
    <dgm:pt modelId="{DF00D9B7-EF0F-4B05-B76F-CEA35F42752E}" type="parTrans" cxnId="{083B48DB-0F17-447B-B8C9-74A8F3451FE9}">
      <dgm:prSet/>
      <dgm:spPr/>
      <dgm:t>
        <a:bodyPr/>
        <a:lstStyle/>
        <a:p>
          <a:endParaRPr lang="en-SG" sz="1600"/>
        </a:p>
      </dgm:t>
    </dgm:pt>
    <dgm:pt modelId="{84394F11-4BFF-45F4-81A3-5286112A20AC}" type="sibTrans" cxnId="{083B48DB-0F17-447B-B8C9-74A8F3451FE9}">
      <dgm:prSet/>
      <dgm:spPr/>
      <dgm:t>
        <a:bodyPr/>
        <a:lstStyle/>
        <a:p>
          <a:endParaRPr lang="en-SG" sz="1600"/>
        </a:p>
      </dgm:t>
    </dgm:pt>
    <dgm:pt modelId="{BAEB47EB-13FD-422F-AD11-1ABC6F640360}">
      <dgm:prSet phldrT="[Text]" custT="1"/>
      <dgm:spPr/>
      <dgm:t>
        <a:bodyPr/>
        <a:lstStyle/>
        <a:p>
          <a:r>
            <a:rPr lang="en-SG" sz="4000" dirty="0" smtClean="0"/>
            <a:t>Identifying Trends over Time</a:t>
          </a:r>
          <a:endParaRPr lang="en-SG" sz="4000" dirty="0"/>
        </a:p>
      </dgm:t>
    </dgm:pt>
    <dgm:pt modelId="{D28D0C77-FCDF-401F-A04B-CBCD201AD85C}" type="parTrans" cxnId="{A3DEF05E-1920-4AF0-A1D6-F90742F8360E}">
      <dgm:prSet/>
      <dgm:spPr/>
      <dgm:t>
        <a:bodyPr/>
        <a:lstStyle/>
        <a:p>
          <a:endParaRPr lang="en-SG"/>
        </a:p>
      </dgm:t>
    </dgm:pt>
    <dgm:pt modelId="{3334617A-4275-4CC1-8566-368AEBF348AC}" type="sibTrans" cxnId="{A3DEF05E-1920-4AF0-A1D6-F90742F8360E}">
      <dgm:prSet/>
      <dgm:spPr/>
      <dgm:t>
        <a:bodyPr/>
        <a:lstStyle/>
        <a:p>
          <a:endParaRPr lang="en-SG"/>
        </a:p>
      </dgm:t>
    </dgm:pt>
    <dgm:pt modelId="{22559874-17E3-4642-99B7-CFFD4C509CBC}">
      <dgm:prSet phldrT="[Text]"/>
      <dgm:spPr/>
      <dgm:t>
        <a:bodyPr/>
        <a:lstStyle/>
        <a:p>
          <a:r>
            <a:rPr lang="en-SG" dirty="0" smtClean="0"/>
            <a:t>Insights &amp; Recommendations</a:t>
          </a:r>
          <a:endParaRPr lang="en-SG" dirty="0"/>
        </a:p>
      </dgm:t>
    </dgm:pt>
    <dgm:pt modelId="{F265D633-8F54-4407-9521-29065E4A7CCD}" type="parTrans" cxnId="{BDA1C57E-AF57-4227-8A1F-F4CA52D7922C}">
      <dgm:prSet/>
      <dgm:spPr/>
      <dgm:t>
        <a:bodyPr/>
        <a:lstStyle/>
        <a:p>
          <a:endParaRPr lang="en-SG"/>
        </a:p>
      </dgm:t>
    </dgm:pt>
    <dgm:pt modelId="{99BC50B8-0463-4A1D-AC3A-010640697C25}" type="sibTrans" cxnId="{BDA1C57E-AF57-4227-8A1F-F4CA52D7922C}">
      <dgm:prSet/>
      <dgm:spPr/>
      <dgm:t>
        <a:bodyPr/>
        <a:lstStyle/>
        <a:p>
          <a:endParaRPr lang="en-SG"/>
        </a:p>
      </dgm:t>
    </dgm:pt>
    <dgm:pt modelId="{0B1EAFF5-9551-4AB3-B001-0923BE237D60}">
      <dgm:prSet phldrT="[Text]" custT="1"/>
      <dgm:spPr/>
      <dgm:t>
        <a:bodyPr/>
        <a:lstStyle/>
        <a:p>
          <a:r>
            <a:rPr lang="en-SG" sz="4000" smtClean="0"/>
            <a:t>2</a:t>
          </a:r>
          <a:r>
            <a:rPr lang="en-SG" sz="4000" baseline="30000" smtClean="0"/>
            <a:t>nd</a:t>
          </a:r>
          <a:r>
            <a:rPr lang="en-SG" sz="4000" smtClean="0"/>
            <a:t> </a:t>
          </a:r>
          <a:r>
            <a:rPr lang="en-SG" sz="4000" dirty="0" smtClean="0"/>
            <a:t>Dashboard</a:t>
          </a:r>
          <a:endParaRPr lang="en-SG" sz="4000" dirty="0"/>
        </a:p>
      </dgm:t>
    </dgm:pt>
    <dgm:pt modelId="{68E0F5FB-C435-43B7-9009-DDD4C255B626}" type="parTrans" cxnId="{7B0A380B-E38B-4639-8AA5-38F59BC06B34}">
      <dgm:prSet/>
      <dgm:spPr/>
      <dgm:t>
        <a:bodyPr/>
        <a:lstStyle/>
        <a:p>
          <a:endParaRPr lang="en-SG"/>
        </a:p>
      </dgm:t>
    </dgm:pt>
    <dgm:pt modelId="{D55C7AEF-6A63-406E-9BBB-1562A8A9B554}" type="sibTrans" cxnId="{7B0A380B-E38B-4639-8AA5-38F59BC06B34}">
      <dgm:prSet/>
      <dgm:spPr/>
      <dgm:t>
        <a:bodyPr/>
        <a:lstStyle/>
        <a:p>
          <a:endParaRPr lang="en-SG"/>
        </a:p>
      </dgm:t>
    </dgm:pt>
    <dgm:pt modelId="{462B8DC0-2C17-4C87-A2E4-D77AFDAC4799}" type="pres">
      <dgm:prSet presAssocID="{FE747619-5591-41C6-B570-3920C009B697}" presName="Name0" presStyleCnt="0">
        <dgm:presLayoutVars>
          <dgm:resizeHandles/>
        </dgm:presLayoutVars>
      </dgm:prSet>
      <dgm:spPr/>
    </dgm:pt>
    <dgm:pt modelId="{D6637D17-1086-44B2-8B24-FFCC748A205E}" type="pres">
      <dgm:prSet presAssocID="{71D45B70-A135-45FD-A7ED-158A77560642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7A73F2E-6368-4E0C-AFA8-8EC3793061DE}" type="pres">
      <dgm:prSet presAssocID="{D115C6E7-BE41-4250-A113-42F73B9F5606}" presName="space" presStyleCnt="0"/>
      <dgm:spPr/>
    </dgm:pt>
    <dgm:pt modelId="{7C2DB1BB-A103-4FFE-ABF7-FC4E907E8E19}" type="pres">
      <dgm:prSet presAssocID="{BA884FDE-D4B6-4F35-853A-FDB498D6BED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C0B82DA-E939-41D5-A235-D07E41BEB7C6}" type="pres">
      <dgm:prSet presAssocID="{3F6E6AA7-1BAC-401C-B539-CA9BA9F52751}" presName="space" presStyleCnt="0"/>
      <dgm:spPr/>
    </dgm:pt>
    <dgm:pt modelId="{B255C795-9EB4-4BB4-834E-3BEB5A7BA54E}" type="pres">
      <dgm:prSet presAssocID="{F87C315C-EA1E-43A0-B837-ECAD5ACB7D9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FF9E6D1-7DC5-4BEC-A4E9-8A4434E62E5B}" type="pres">
      <dgm:prSet presAssocID="{84394F11-4BFF-45F4-81A3-5286112A20AC}" presName="space" presStyleCnt="0"/>
      <dgm:spPr/>
    </dgm:pt>
    <dgm:pt modelId="{3E53E436-5D83-4EB4-839B-A7C7C962D7DA}" type="pres">
      <dgm:prSet presAssocID="{BAEB47EB-13FD-422F-AD11-1ABC6F64036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E337758-EACE-4488-9C25-4C5D03441C43}" type="pres">
      <dgm:prSet presAssocID="{3334617A-4275-4CC1-8566-368AEBF348AC}" presName="space" presStyleCnt="0"/>
      <dgm:spPr/>
    </dgm:pt>
    <dgm:pt modelId="{FC854066-8870-48A8-8357-3077015CCA14}" type="pres">
      <dgm:prSet presAssocID="{0B1EAFF5-9551-4AB3-B001-0923BE237D6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A68D61B-E8AB-4D37-B0A9-396B60E38FAC}" type="pres">
      <dgm:prSet presAssocID="{D55C7AEF-6A63-406E-9BBB-1562A8A9B554}" presName="space" presStyleCnt="0"/>
      <dgm:spPr/>
    </dgm:pt>
    <dgm:pt modelId="{81024898-96DE-47DC-8F72-E71BAB15B594}" type="pres">
      <dgm:prSet presAssocID="{22559874-17E3-4642-99B7-CFFD4C509CB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663AF56-18C2-43ED-A823-C2254EBFAF2E}" type="presOf" srcId="{0B1EAFF5-9551-4AB3-B001-0923BE237D60}" destId="{FC854066-8870-48A8-8357-3077015CCA14}" srcOrd="0" destOrd="0" presId="urn:diagrams.loki3.com/VaryingWidthList+Icon"/>
    <dgm:cxn modelId="{083B48DB-0F17-447B-B8C9-74A8F3451FE9}" srcId="{FE747619-5591-41C6-B570-3920C009B697}" destId="{F87C315C-EA1E-43A0-B837-ECAD5ACB7D9A}" srcOrd="2" destOrd="0" parTransId="{DF00D9B7-EF0F-4B05-B76F-CEA35F42752E}" sibTransId="{84394F11-4BFF-45F4-81A3-5286112A20AC}"/>
    <dgm:cxn modelId="{406302B8-3D82-4C2F-B944-8CF0B05C1F06}" type="presOf" srcId="{71D45B70-A135-45FD-A7ED-158A77560642}" destId="{D6637D17-1086-44B2-8B24-FFCC748A205E}" srcOrd="0" destOrd="0" presId="urn:diagrams.loki3.com/VaryingWidthList+Icon"/>
    <dgm:cxn modelId="{7B0A380B-E38B-4639-8AA5-38F59BC06B34}" srcId="{FE747619-5591-41C6-B570-3920C009B697}" destId="{0B1EAFF5-9551-4AB3-B001-0923BE237D60}" srcOrd="4" destOrd="0" parTransId="{68E0F5FB-C435-43B7-9009-DDD4C255B626}" sibTransId="{D55C7AEF-6A63-406E-9BBB-1562A8A9B554}"/>
    <dgm:cxn modelId="{F3644A10-072C-4A33-BF3F-0CB75C4B2551}" srcId="{FE747619-5591-41C6-B570-3920C009B697}" destId="{71D45B70-A135-45FD-A7ED-158A77560642}" srcOrd="0" destOrd="0" parTransId="{3D4140FC-B1AC-4130-B975-9BF363376DCE}" sibTransId="{D115C6E7-BE41-4250-A113-42F73B9F5606}"/>
    <dgm:cxn modelId="{97DFD023-B549-4300-822E-6B98E5AEDCC6}" type="presOf" srcId="{BAEB47EB-13FD-422F-AD11-1ABC6F640360}" destId="{3E53E436-5D83-4EB4-839B-A7C7C962D7DA}" srcOrd="0" destOrd="0" presId="urn:diagrams.loki3.com/VaryingWidthList+Icon"/>
    <dgm:cxn modelId="{A3DEF05E-1920-4AF0-A1D6-F90742F8360E}" srcId="{FE747619-5591-41C6-B570-3920C009B697}" destId="{BAEB47EB-13FD-422F-AD11-1ABC6F640360}" srcOrd="3" destOrd="0" parTransId="{D28D0C77-FCDF-401F-A04B-CBCD201AD85C}" sibTransId="{3334617A-4275-4CC1-8566-368AEBF348AC}"/>
    <dgm:cxn modelId="{BDA1C57E-AF57-4227-8A1F-F4CA52D7922C}" srcId="{FE747619-5591-41C6-B570-3920C009B697}" destId="{22559874-17E3-4642-99B7-CFFD4C509CBC}" srcOrd="5" destOrd="0" parTransId="{F265D633-8F54-4407-9521-29065E4A7CCD}" sibTransId="{99BC50B8-0463-4A1D-AC3A-010640697C25}"/>
    <dgm:cxn modelId="{F3B20D31-D08C-46AC-9D8B-E97155194413}" type="presOf" srcId="{F87C315C-EA1E-43A0-B837-ECAD5ACB7D9A}" destId="{B255C795-9EB4-4BB4-834E-3BEB5A7BA54E}" srcOrd="0" destOrd="0" presId="urn:diagrams.loki3.com/VaryingWidthList+Icon"/>
    <dgm:cxn modelId="{D24E67DB-8556-41ED-900C-0A01D09BF169}" type="presOf" srcId="{FE747619-5591-41C6-B570-3920C009B697}" destId="{462B8DC0-2C17-4C87-A2E4-D77AFDAC4799}" srcOrd="0" destOrd="0" presId="urn:diagrams.loki3.com/VaryingWidthList+Icon"/>
    <dgm:cxn modelId="{B092DB77-AFC7-463F-A660-95F7AB20355C}" srcId="{FE747619-5591-41C6-B570-3920C009B697}" destId="{BA884FDE-D4B6-4F35-853A-FDB498D6BEDA}" srcOrd="1" destOrd="0" parTransId="{757E5AD4-C70D-4606-9498-7A0CED0EBED0}" sibTransId="{3F6E6AA7-1BAC-401C-B539-CA9BA9F52751}"/>
    <dgm:cxn modelId="{B79C6D63-C52A-4D33-9AA6-3CA189078E23}" type="presOf" srcId="{BA884FDE-D4B6-4F35-853A-FDB498D6BEDA}" destId="{7C2DB1BB-A103-4FFE-ABF7-FC4E907E8E19}" srcOrd="0" destOrd="0" presId="urn:diagrams.loki3.com/VaryingWidthList+Icon"/>
    <dgm:cxn modelId="{5234ABAF-D646-486D-88C0-A7175CD77690}" type="presOf" srcId="{22559874-17E3-4642-99B7-CFFD4C509CBC}" destId="{81024898-96DE-47DC-8F72-E71BAB15B594}" srcOrd="0" destOrd="0" presId="urn:diagrams.loki3.com/VaryingWidthList+Icon"/>
    <dgm:cxn modelId="{05B61089-D669-4473-BEB0-D60D11DCC220}" type="presParOf" srcId="{462B8DC0-2C17-4C87-A2E4-D77AFDAC4799}" destId="{D6637D17-1086-44B2-8B24-FFCC748A205E}" srcOrd="0" destOrd="0" presId="urn:diagrams.loki3.com/VaryingWidthList+Icon"/>
    <dgm:cxn modelId="{0BF60607-73C3-4D11-84BC-A16302783C7E}" type="presParOf" srcId="{462B8DC0-2C17-4C87-A2E4-D77AFDAC4799}" destId="{27A73F2E-6368-4E0C-AFA8-8EC3793061DE}" srcOrd="1" destOrd="0" presId="urn:diagrams.loki3.com/VaryingWidthList+Icon"/>
    <dgm:cxn modelId="{B8DA62B6-B1E2-43A7-B855-C326B00F6762}" type="presParOf" srcId="{462B8DC0-2C17-4C87-A2E4-D77AFDAC4799}" destId="{7C2DB1BB-A103-4FFE-ABF7-FC4E907E8E19}" srcOrd="2" destOrd="0" presId="urn:diagrams.loki3.com/VaryingWidthList+Icon"/>
    <dgm:cxn modelId="{DE5F7864-61E3-46DA-9F9C-9FD0F7F4762A}" type="presParOf" srcId="{462B8DC0-2C17-4C87-A2E4-D77AFDAC4799}" destId="{4C0B82DA-E939-41D5-A235-D07E41BEB7C6}" srcOrd="3" destOrd="0" presId="urn:diagrams.loki3.com/VaryingWidthList+Icon"/>
    <dgm:cxn modelId="{D1CDB97E-FAE3-4223-A41C-A93879C550C0}" type="presParOf" srcId="{462B8DC0-2C17-4C87-A2E4-D77AFDAC4799}" destId="{B255C795-9EB4-4BB4-834E-3BEB5A7BA54E}" srcOrd="4" destOrd="0" presId="urn:diagrams.loki3.com/VaryingWidthList+Icon"/>
    <dgm:cxn modelId="{682729F9-878C-4179-B1E3-547EF393766A}" type="presParOf" srcId="{462B8DC0-2C17-4C87-A2E4-D77AFDAC4799}" destId="{BFF9E6D1-7DC5-4BEC-A4E9-8A4434E62E5B}" srcOrd="5" destOrd="0" presId="urn:diagrams.loki3.com/VaryingWidthList+Icon"/>
    <dgm:cxn modelId="{7FB92005-FD03-456F-A342-BB46AC23B8A5}" type="presParOf" srcId="{462B8DC0-2C17-4C87-A2E4-D77AFDAC4799}" destId="{3E53E436-5D83-4EB4-839B-A7C7C962D7DA}" srcOrd="6" destOrd="0" presId="urn:diagrams.loki3.com/VaryingWidthList+Icon"/>
    <dgm:cxn modelId="{09B1E8E5-F419-41D2-9012-780607BC99EE}" type="presParOf" srcId="{462B8DC0-2C17-4C87-A2E4-D77AFDAC4799}" destId="{AE337758-EACE-4488-9C25-4C5D03441C43}" srcOrd="7" destOrd="0" presId="urn:diagrams.loki3.com/VaryingWidthList+Icon"/>
    <dgm:cxn modelId="{C24789BC-C75A-4076-9550-8798F8F1EFC9}" type="presParOf" srcId="{462B8DC0-2C17-4C87-A2E4-D77AFDAC4799}" destId="{FC854066-8870-48A8-8357-3077015CCA14}" srcOrd="8" destOrd="0" presId="urn:diagrams.loki3.com/VaryingWidthList+Icon"/>
    <dgm:cxn modelId="{5924BCCF-929B-4A1B-BBC6-40A6D537BF5D}" type="presParOf" srcId="{462B8DC0-2C17-4C87-A2E4-D77AFDAC4799}" destId="{EA68D61B-E8AB-4D37-B0A9-396B60E38FAC}" srcOrd="9" destOrd="0" presId="urn:diagrams.loki3.com/VaryingWidthList+Icon"/>
    <dgm:cxn modelId="{7492F139-9C9E-4BED-9E17-F3FFDD25ADA4}" type="presParOf" srcId="{462B8DC0-2C17-4C87-A2E4-D77AFDAC4799}" destId="{81024898-96DE-47DC-8F72-E71BAB15B594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9E9617-82CE-4032-A2A2-DD5DDE4E3F09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SG"/>
        </a:p>
      </dgm:t>
    </dgm:pt>
    <dgm:pt modelId="{555B0D9C-7536-4AE7-BCAC-B46D10E833F1}">
      <dgm:prSet phldrT="[Text]"/>
      <dgm:spPr/>
      <dgm:t>
        <a:bodyPr/>
        <a:lstStyle/>
        <a:p>
          <a:r>
            <a:rPr lang="en-SG" dirty="0" smtClean="0"/>
            <a:t>1</a:t>
          </a:r>
          <a:endParaRPr lang="en-SG" dirty="0"/>
        </a:p>
      </dgm:t>
    </dgm:pt>
    <dgm:pt modelId="{6913D3EF-AE09-4936-B048-0499F4EFD7E6}" type="parTrans" cxnId="{00434E92-DE59-4963-90E6-9CE6841214BA}">
      <dgm:prSet/>
      <dgm:spPr/>
      <dgm:t>
        <a:bodyPr/>
        <a:lstStyle/>
        <a:p>
          <a:endParaRPr lang="en-SG"/>
        </a:p>
      </dgm:t>
    </dgm:pt>
    <dgm:pt modelId="{B5EBA8BE-5096-4580-987B-7C3FA20F4475}" type="sibTrans" cxnId="{00434E92-DE59-4963-90E6-9CE6841214BA}">
      <dgm:prSet/>
      <dgm:spPr/>
      <dgm:t>
        <a:bodyPr/>
        <a:lstStyle/>
        <a:p>
          <a:endParaRPr lang="en-SG"/>
        </a:p>
      </dgm:t>
    </dgm:pt>
    <dgm:pt modelId="{C30854CB-2E7F-4E9D-83A6-4A403A27C428}">
      <dgm:prSet phldrT="[Text]"/>
      <dgm:spPr/>
      <dgm:t>
        <a:bodyPr/>
        <a:lstStyle/>
        <a:p>
          <a:r>
            <a:rPr lang="en-SG" dirty="0" smtClean="0"/>
            <a:t>Process to answer questions</a:t>
          </a:r>
          <a:endParaRPr lang="en-SG" dirty="0"/>
        </a:p>
      </dgm:t>
    </dgm:pt>
    <dgm:pt modelId="{435D519F-280E-4FAF-B0F0-3AC4DE0B44A6}" type="parTrans" cxnId="{849AB515-F031-4365-A7F4-589BDA1522F3}">
      <dgm:prSet/>
      <dgm:spPr/>
      <dgm:t>
        <a:bodyPr/>
        <a:lstStyle/>
        <a:p>
          <a:endParaRPr lang="en-SG"/>
        </a:p>
      </dgm:t>
    </dgm:pt>
    <dgm:pt modelId="{C1C648AB-F330-46EE-9016-47EEB741BB4E}" type="sibTrans" cxnId="{849AB515-F031-4365-A7F4-589BDA1522F3}">
      <dgm:prSet/>
      <dgm:spPr/>
      <dgm:t>
        <a:bodyPr/>
        <a:lstStyle/>
        <a:p>
          <a:endParaRPr lang="en-SG"/>
        </a:p>
      </dgm:t>
    </dgm:pt>
    <dgm:pt modelId="{E043724E-1EED-4E48-BD3C-6B68F5147262}">
      <dgm:prSet phldrT="[Text]"/>
      <dgm:spPr/>
      <dgm:t>
        <a:bodyPr/>
        <a:lstStyle/>
        <a:p>
          <a:r>
            <a:rPr lang="en-SG" dirty="0" smtClean="0"/>
            <a:t>2</a:t>
          </a:r>
          <a:endParaRPr lang="en-SG" dirty="0"/>
        </a:p>
      </dgm:t>
    </dgm:pt>
    <dgm:pt modelId="{419B0D6D-1041-4E37-AA1D-696F587207F6}" type="parTrans" cxnId="{53453596-9A8C-40BE-A37B-9B4B3C1D70A3}">
      <dgm:prSet/>
      <dgm:spPr/>
      <dgm:t>
        <a:bodyPr/>
        <a:lstStyle/>
        <a:p>
          <a:endParaRPr lang="en-SG"/>
        </a:p>
      </dgm:t>
    </dgm:pt>
    <dgm:pt modelId="{0BBFAD80-53E1-47EC-A76A-53CAB2EB9E4C}" type="sibTrans" cxnId="{53453596-9A8C-40BE-A37B-9B4B3C1D70A3}">
      <dgm:prSet/>
      <dgm:spPr/>
      <dgm:t>
        <a:bodyPr/>
        <a:lstStyle/>
        <a:p>
          <a:endParaRPr lang="en-SG"/>
        </a:p>
      </dgm:t>
    </dgm:pt>
    <dgm:pt modelId="{D3500C69-3120-4598-9544-72446CD7FF43}">
      <dgm:prSet phldrT="[Text]"/>
      <dgm:spPr/>
      <dgm:t>
        <a:bodyPr/>
        <a:lstStyle/>
        <a:p>
          <a:r>
            <a:rPr lang="en-SG" dirty="0" smtClean="0"/>
            <a:t>Scoping Process</a:t>
          </a:r>
          <a:endParaRPr lang="en-SG" dirty="0"/>
        </a:p>
      </dgm:t>
    </dgm:pt>
    <dgm:pt modelId="{B60B4675-5552-4455-A4D2-65566CE8BFA5}" type="parTrans" cxnId="{0A884901-A96E-4632-B7DE-7B6571A6935A}">
      <dgm:prSet/>
      <dgm:spPr/>
      <dgm:t>
        <a:bodyPr/>
        <a:lstStyle/>
        <a:p>
          <a:endParaRPr lang="en-SG"/>
        </a:p>
      </dgm:t>
    </dgm:pt>
    <dgm:pt modelId="{EFE04525-D276-4AEE-A464-4D5A9A6A93DC}" type="sibTrans" cxnId="{0A884901-A96E-4632-B7DE-7B6571A6935A}">
      <dgm:prSet/>
      <dgm:spPr/>
      <dgm:t>
        <a:bodyPr/>
        <a:lstStyle/>
        <a:p>
          <a:endParaRPr lang="en-SG"/>
        </a:p>
      </dgm:t>
    </dgm:pt>
    <dgm:pt modelId="{F629DA01-6D7A-4D87-A3BE-E480174C30C9}">
      <dgm:prSet phldrT="[Text]"/>
      <dgm:spPr/>
      <dgm:t>
        <a:bodyPr/>
        <a:lstStyle/>
        <a:p>
          <a:r>
            <a:rPr lang="en-SG" dirty="0" smtClean="0"/>
            <a:t>3</a:t>
          </a:r>
          <a:endParaRPr lang="en-SG" dirty="0"/>
        </a:p>
      </dgm:t>
    </dgm:pt>
    <dgm:pt modelId="{0CD8961F-B90D-464F-B9D8-340DBA2A90F5}" type="parTrans" cxnId="{FB8CC398-C2C8-4EDF-8ECF-7B9A635B1729}">
      <dgm:prSet/>
      <dgm:spPr/>
      <dgm:t>
        <a:bodyPr/>
        <a:lstStyle/>
        <a:p>
          <a:endParaRPr lang="en-SG"/>
        </a:p>
      </dgm:t>
    </dgm:pt>
    <dgm:pt modelId="{0C26A7DF-81AE-4DE3-B6C2-27F69D3C4B8B}" type="sibTrans" cxnId="{FB8CC398-C2C8-4EDF-8ECF-7B9A635B1729}">
      <dgm:prSet/>
      <dgm:spPr/>
      <dgm:t>
        <a:bodyPr/>
        <a:lstStyle/>
        <a:p>
          <a:endParaRPr lang="en-SG"/>
        </a:p>
      </dgm:t>
    </dgm:pt>
    <dgm:pt modelId="{AADDA698-C3E7-4B35-A334-D60DAE57AEAD}">
      <dgm:prSet phldrT="[Text]"/>
      <dgm:spPr/>
      <dgm:t>
        <a:bodyPr/>
        <a:lstStyle/>
        <a:p>
          <a:r>
            <a:rPr lang="en-SG" dirty="0" smtClean="0"/>
            <a:t>Text &amp; Sentiment Analysis Process</a:t>
          </a:r>
          <a:endParaRPr lang="en-SG" dirty="0"/>
        </a:p>
      </dgm:t>
    </dgm:pt>
    <dgm:pt modelId="{3F4F95AA-5895-4C04-B020-106EDA4D0B87}" type="parTrans" cxnId="{B9923F10-CADE-4F4A-A910-12E67C61F090}">
      <dgm:prSet/>
      <dgm:spPr/>
      <dgm:t>
        <a:bodyPr/>
        <a:lstStyle/>
        <a:p>
          <a:endParaRPr lang="en-SG"/>
        </a:p>
      </dgm:t>
    </dgm:pt>
    <dgm:pt modelId="{CF6181B5-71F0-4213-9BDD-449C963737B6}" type="sibTrans" cxnId="{B9923F10-CADE-4F4A-A910-12E67C61F090}">
      <dgm:prSet/>
      <dgm:spPr/>
      <dgm:t>
        <a:bodyPr/>
        <a:lstStyle/>
        <a:p>
          <a:endParaRPr lang="en-SG"/>
        </a:p>
      </dgm:t>
    </dgm:pt>
    <dgm:pt modelId="{7F46EB97-3081-46C0-BE02-0CDBC8CE3E7F}">
      <dgm:prSet phldrT="[Text]"/>
      <dgm:spPr/>
      <dgm:t>
        <a:bodyPr/>
        <a:lstStyle/>
        <a:p>
          <a:r>
            <a:rPr lang="en-SG" dirty="0" smtClean="0"/>
            <a:t>4</a:t>
          </a:r>
          <a:endParaRPr lang="en-SG" dirty="0"/>
        </a:p>
      </dgm:t>
    </dgm:pt>
    <dgm:pt modelId="{10F495E1-5507-4AA7-B4DE-C25912478894}" type="parTrans" cxnId="{4085FC59-D531-4FB1-AF11-42FA3D6FE9F1}">
      <dgm:prSet/>
      <dgm:spPr/>
      <dgm:t>
        <a:bodyPr/>
        <a:lstStyle/>
        <a:p>
          <a:endParaRPr lang="en-SG"/>
        </a:p>
      </dgm:t>
    </dgm:pt>
    <dgm:pt modelId="{6529E69A-C518-4316-A5AF-18C4932C3A6B}" type="sibTrans" cxnId="{4085FC59-D531-4FB1-AF11-42FA3D6FE9F1}">
      <dgm:prSet/>
      <dgm:spPr/>
      <dgm:t>
        <a:bodyPr/>
        <a:lstStyle/>
        <a:p>
          <a:endParaRPr lang="en-SG"/>
        </a:p>
      </dgm:t>
    </dgm:pt>
    <dgm:pt modelId="{5CBCAA19-EBDB-49C1-8B23-0D5C97270514}">
      <dgm:prSet phldrT="[Text]"/>
      <dgm:spPr/>
      <dgm:t>
        <a:bodyPr/>
        <a:lstStyle/>
        <a:p>
          <a:r>
            <a:rPr lang="en-SG" dirty="0" smtClean="0"/>
            <a:t>2</a:t>
          </a:r>
          <a:r>
            <a:rPr lang="en-SG" baseline="30000" dirty="0" smtClean="0"/>
            <a:t>nd</a:t>
          </a:r>
          <a:r>
            <a:rPr lang="en-SG" dirty="0" smtClean="0"/>
            <a:t> Run of Text &amp; Sentiment Analysis</a:t>
          </a:r>
          <a:endParaRPr lang="en-SG" dirty="0"/>
        </a:p>
      </dgm:t>
    </dgm:pt>
    <dgm:pt modelId="{C3FFAADC-7E2C-42FD-B572-C2FE7046875F}" type="parTrans" cxnId="{2952A8AF-DA82-4FBF-9875-193B880CED5D}">
      <dgm:prSet/>
      <dgm:spPr/>
      <dgm:t>
        <a:bodyPr/>
        <a:lstStyle/>
        <a:p>
          <a:endParaRPr lang="en-SG"/>
        </a:p>
      </dgm:t>
    </dgm:pt>
    <dgm:pt modelId="{FE8650AD-3F22-499F-9ED5-109ED5E9261F}" type="sibTrans" cxnId="{2952A8AF-DA82-4FBF-9875-193B880CED5D}">
      <dgm:prSet/>
      <dgm:spPr/>
      <dgm:t>
        <a:bodyPr/>
        <a:lstStyle/>
        <a:p>
          <a:endParaRPr lang="en-SG"/>
        </a:p>
      </dgm:t>
    </dgm:pt>
    <dgm:pt modelId="{E2D4EEF3-2F2B-4A58-BBC0-B0CA888EB61F}" type="pres">
      <dgm:prSet presAssocID="{939E9617-82CE-4032-A2A2-DD5DDE4E3F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3ACF3A4-B087-42B0-B7EF-C536C8745BAB}" type="pres">
      <dgm:prSet presAssocID="{555B0D9C-7536-4AE7-BCAC-B46D10E833F1}" presName="linNode" presStyleCnt="0"/>
      <dgm:spPr/>
    </dgm:pt>
    <dgm:pt modelId="{A0E67C85-5FC2-4BD2-A4E9-29CFAC7AC43D}" type="pres">
      <dgm:prSet presAssocID="{555B0D9C-7536-4AE7-BCAC-B46D10E833F1}" presName="parentText" presStyleLbl="node1" presStyleIdx="0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B785853-7454-41DA-A364-04FB7F6EEBD2}" type="pres">
      <dgm:prSet presAssocID="{555B0D9C-7536-4AE7-BCAC-B46D10E833F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9D7F219-3931-4C71-BC15-8D96BC979389}" type="pres">
      <dgm:prSet presAssocID="{B5EBA8BE-5096-4580-987B-7C3FA20F4475}" presName="sp" presStyleCnt="0"/>
      <dgm:spPr/>
    </dgm:pt>
    <dgm:pt modelId="{520EFC80-B951-4666-A756-70CE481008E2}" type="pres">
      <dgm:prSet presAssocID="{E043724E-1EED-4E48-BD3C-6B68F5147262}" presName="linNode" presStyleCnt="0"/>
      <dgm:spPr/>
    </dgm:pt>
    <dgm:pt modelId="{8C0F0FAD-BEDF-4177-B2D3-36508C7EDA02}" type="pres">
      <dgm:prSet presAssocID="{E043724E-1EED-4E48-BD3C-6B68F5147262}" presName="parentText" presStyleLbl="node1" presStyleIdx="1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FF0D631-2645-411F-AA59-6A1E76A7AECE}" type="pres">
      <dgm:prSet presAssocID="{E043724E-1EED-4E48-BD3C-6B68F514726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E29FCA2-25D1-43B8-8623-7459863F44EC}" type="pres">
      <dgm:prSet presAssocID="{0BBFAD80-53E1-47EC-A76A-53CAB2EB9E4C}" presName="sp" presStyleCnt="0"/>
      <dgm:spPr/>
    </dgm:pt>
    <dgm:pt modelId="{840CF7A8-F44E-472B-B918-9190EC505E54}" type="pres">
      <dgm:prSet presAssocID="{F629DA01-6D7A-4D87-A3BE-E480174C30C9}" presName="linNode" presStyleCnt="0"/>
      <dgm:spPr/>
    </dgm:pt>
    <dgm:pt modelId="{B949FD3F-E89D-402B-A117-CF202E2CE5E1}" type="pres">
      <dgm:prSet presAssocID="{F629DA01-6D7A-4D87-A3BE-E480174C30C9}" presName="parentText" presStyleLbl="node1" presStyleIdx="2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6479C51-1505-4BC1-AE03-46B07FBA4C16}" type="pres">
      <dgm:prSet presAssocID="{F629DA01-6D7A-4D87-A3BE-E480174C30C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5E6E43F-7EDD-4326-9489-514832B40F1D}" type="pres">
      <dgm:prSet presAssocID="{0C26A7DF-81AE-4DE3-B6C2-27F69D3C4B8B}" presName="sp" presStyleCnt="0"/>
      <dgm:spPr/>
    </dgm:pt>
    <dgm:pt modelId="{30C4FA20-5996-4107-80F8-976A2100ECEA}" type="pres">
      <dgm:prSet presAssocID="{7F46EB97-3081-46C0-BE02-0CDBC8CE3E7F}" presName="linNode" presStyleCnt="0"/>
      <dgm:spPr/>
    </dgm:pt>
    <dgm:pt modelId="{B14DF73C-3203-467E-AFEC-5470A7496872}" type="pres">
      <dgm:prSet presAssocID="{7F46EB97-3081-46C0-BE02-0CDBC8CE3E7F}" presName="parentText" presStyleLbl="node1" presStyleIdx="3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5E4648A-623B-4F9B-A0F0-636638D6403B}" type="pres">
      <dgm:prSet presAssocID="{7F46EB97-3081-46C0-BE02-0CDBC8CE3E7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0434E92-DE59-4963-90E6-9CE6841214BA}" srcId="{939E9617-82CE-4032-A2A2-DD5DDE4E3F09}" destId="{555B0D9C-7536-4AE7-BCAC-B46D10E833F1}" srcOrd="0" destOrd="0" parTransId="{6913D3EF-AE09-4936-B048-0499F4EFD7E6}" sibTransId="{B5EBA8BE-5096-4580-987B-7C3FA20F4475}"/>
    <dgm:cxn modelId="{BBAEC7D1-46F4-415F-BC64-7030CA591EF2}" type="presOf" srcId="{E043724E-1EED-4E48-BD3C-6B68F5147262}" destId="{8C0F0FAD-BEDF-4177-B2D3-36508C7EDA02}" srcOrd="0" destOrd="0" presId="urn:microsoft.com/office/officeart/2005/8/layout/vList5"/>
    <dgm:cxn modelId="{53453596-9A8C-40BE-A37B-9B4B3C1D70A3}" srcId="{939E9617-82CE-4032-A2A2-DD5DDE4E3F09}" destId="{E043724E-1EED-4E48-BD3C-6B68F5147262}" srcOrd="1" destOrd="0" parTransId="{419B0D6D-1041-4E37-AA1D-696F587207F6}" sibTransId="{0BBFAD80-53E1-47EC-A76A-53CAB2EB9E4C}"/>
    <dgm:cxn modelId="{5C55003A-5BBA-43E0-B426-6FE76C29E31B}" type="presOf" srcId="{AADDA698-C3E7-4B35-A334-D60DAE57AEAD}" destId="{D6479C51-1505-4BC1-AE03-46B07FBA4C16}" srcOrd="0" destOrd="0" presId="urn:microsoft.com/office/officeart/2005/8/layout/vList5"/>
    <dgm:cxn modelId="{4FC3EDF9-7D26-43E0-9285-AC664B8F3A59}" type="presOf" srcId="{C30854CB-2E7F-4E9D-83A6-4A403A27C428}" destId="{9B785853-7454-41DA-A364-04FB7F6EEBD2}" srcOrd="0" destOrd="0" presId="urn:microsoft.com/office/officeart/2005/8/layout/vList5"/>
    <dgm:cxn modelId="{2952A8AF-DA82-4FBF-9875-193B880CED5D}" srcId="{7F46EB97-3081-46C0-BE02-0CDBC8CE3E7F}" destId="{5CBCAA19-EBDB-49C1-8B23-0D5C97270514}" srcOrd="0" destOrd="0" parTransId="{C3FFAADC-7E2C-42FD-B572-C2FE7046875F}" sibTransId="{FE8650AD-3F22-499F-9ED5-109ED5E9261F}"/>
    <dgm:cxn modelId="{15850505-2BB4-4ABF-B9AD-87B4EFE16E5B}" type="presOf" srcId="{F629DA01-6D7A-4D87-A3BE-E480174C30C9}" destId="{B949FD3F-E89D-402B-A117-CF202E2CE5E1}" srcOrd="0" destOrd="0" presId="urn:microsoft.com/office/officeart/2005/8/layout/vList5"/>
    <dgm:cxn modelId="{7CE4D0A9-5350-4A44-8C2C-53EAFFEE4CAB}" type="presOf" srcId="{D3500C69-3120-4598-9544-72446CD7FF43}" destId="{DFF0D631-2645-411F-AA59-6A1E76A7AECE}" srcOrd="0" destOrd="0" presId="urn:microsoft.com/office/officeart/2005/8/layout/vList5"/>
    <dgm:cxn modelId="{0A884901-A96E-4632-B7DE-7B6571A6935A}" srcId="{E043724E-1EED-4E48-BD3C-6B68F5147262}" destId="{D3500C69-3120-4598-9544-72446CD7FF43}" srcOrd="0" destOrd="0" parTransId="{B60B4675-5552-4455-A4D2-65566CE8BFA5}" sibTransId="{EFE04525-D276-4AEE-A464-4D5A9A6A93DC}"/>
    <dgm:cxn modelId="{D8A92EB4-A67F-4464-8F2E-D0734ABC2B08}" type="presOf" srcId="{939E9617-82CE-4032-A2A2-DD5DDE4E3F09}" destId="{E2D4EEF3-2F2B-4A58-BBC0-B0CA888EB61F}" srcOrd="0" destOrd="0" presId="urn:microsoft.com/office/officeart/2005/8/layout/vList5"/>
    <dgm:cxn modelId="{B9923F10-CADE-4F4A-A910-12E67C61F090}" srcId="{F629DA01-6D7A-4D87-A3BE-E480174C30C9}" destId="{AADDA698-C3E7-4B35-A334-D60DAE57AEAD}" srcOrd="0" destOrd="0" parTransId="{3F4F95AA-5895-4C04-B020-106EDA4D0B87}" sibTransId="{CF6181B5-71F0-4213-9BDD-449C963737B6}"/>
    <dgm:cxn modelId="{44FC6F02-9C3D-4064-9386-C8A621887743}" type="presOf" srcId="{555B0D9C-7536-4AE7-BCAC-B46D10E833F1}" destId="{A0E67C85-5FC2-4BD2-A4E9-29CFAC7AC43D}" srcOrd="0" destOrd="0" presId="urn:microsoft.com/office/officeart/2005/8/layout/vList5"/>
    <dgm:cxn modelId="{9FA2565F-1B81-4675-A581-ADCB720CE5DA}" type="presOf" srcId="{7F46EB97-3081-46C0-BE02-0CDBC8CE3E7F}" destId="{B14DF73C-3203-467E-AFEC-5470A7496872}" srcOrd="0" destOrd="0" presId="urn:microsoft.com/office/officeart/2005/8/layout/vList5"/>
    <dgm:cxn modelId="{FB8CC398-C2C8-4EDF-8ECF-7B9A635B1729}" srcId="{939E9617-82CE-4032-A2A2-DD5DDE4E3F09}" destId="{F629DA01-6D7A-4D87-A3BE-E480174C30C9}" srcOrd="2" destOrd="0" parTransId="{0CD8961F-B90D-464F-B9D8-340DBA2A90F5}" sibTransId="{0C26A7DF-81AE-4DE3-B6C2-27F69D3C4B8B}"/>
    <dgm:cxn modelId="{4085FC59-D531-4FB1-AF11-42FA3D6FE9F1}" srcId="{939E9617-82CE-4032-A2A2-DD5DDE4E3F09}" destId="{7F46EB97-3081-46C0-BE02-0CDBC8CE3E7F}" srcOrd="3" destOrd="0" parTransId="{10F495E1-5507-4AA7-B4DE-C25912478894}" sibTransId="{6529E69A-C518-4316-A5AF-18C4932C3A6B}"/>
    <dgm:cxn modelId="{849AB515-F031-4365-A7F4-589BDA1522F3}" srcId="{555B0D9C-7536-4AE7-BCAC-B46D10E833F1}" destId="{C30854CB-2E7F-4E9D-83A6-4A403A27C428}" srcOrd="0" destOrd="0" parTransId="{435D519F-280E-4FAF-B0F0-3AC4DE0B44A6}" sibTransId="{C1C648AB-F330-46EE-9016-47EEB741BB4E}"/>
    <dgm:cxn modelId="{BF5BA1C0-5C83-4B8D-AB07-F7025FF576DC}" type="presOf" srcId="{5CBCAA19-EBDB-49C1-8B23-0D5C97270514}" destId="{85E4648A-623B-4F9B-A0F0-636638D6403B}" srcOrd="0" destOrd="0" presId="urn:microsoft.com/office/officeart/2005/8/layout/vList5"/>
    <dgm:cxn modelId="{3B2EF6DD-E509-4810-A8B5-08D569E6BAC9}" type="presParOf" srcId="{E2D4EEF3-2F2B-4A58-BBC0-B0CA888EB61F}" destId="{43ACF3A4-B087-42B0-B7EF-C536C8745BAB}" srcOrd="0" destOrd="0" presId="urn:microsoft.com/office/officeart/2005/8/layout/vList5"/>
    <dgm:cxn modelId="{79CDD6FA-DD09-4E9B-98CD-E71178CF95ED}" type="presParOf" srcId="{43ACF3A4-B087-42B0-B7EF-C536C8745BAB}" destId="{A0E67C85-5FC2-4BD2-A4E9-29CFAC7AC43D}" srcOrd="0" destOrd="0" presId="urn:microsoft.com/office/officeart/2005/8/layout/vList5"/>
    <dgm:cxn modelId="{39707F9C-FBF1-4930-896A-AA1E65865859}" type="presParOf" srcId="{43ACF3A4-B087-42B0-B7EF-C536C8745BAB}" destId="{9B785853-7454-41DA-A364-04FB7F6EEBD2}" srcOrd="1" destOrd="0" presId="urn:microsoft.com/office/officeart/2005/8/layout/vList5"/>
    <dgm:cxn modelId="{0C6DAB59-3622-42B4-9467-E54BBD8CCEB1}" type="presParOf" srcId="{E2D4EEF3-2F2B-4A58-BBC0-B0CA888EB61F}" destId="{B9D7F219-3931-4C71-BC15-8D96BC979389}" srcOrd="1" destOrd="0" presId="urn:microsoft.com/office/officeart/2005/8/layout/vList5"/>
    <dgm:cxn modelId="{3BD9C1EE-29E3-4655-93AA-0E58A2907907}" type="presParOf" srcId="{E2D4EEF3-2F2B-4A58-BBC0-B0CA888EB61F}" destId="{520EFC80-B951-4666-A756-70CE481008E2}" srcOrd="2" destOrd="0" presId="urn:microsoft.com/office/officeart/2005/8/layout/vList5"/>
    <dgm:cxn modelId="{41D6CE5C-084B-4F11-A7C1-AC7D53C90E1F}" type="presParOf" srcId="{520EFC80-B951-4666-A756-70CE481008E2}" destId="{8C0F0FAD-BEDF-4177-B2D3-36508C7EDA02}" srcOrd="0" destOrd="0" presId="urn:microsoft.com/office/officeart/2005/8/layout/vList5"/>
    <dgm:cxn modelId="{C462261C-230D-4499-85D1-B9A521926119}" type="presParOf" srcId="{520EFC80-B951-4666-A756-70CE481008E2}" destId="{DFF0D631-2645-411F-AA59-6A1E76A7AECE}" srcOrd="1" destOrd="0" presId="urn:microsoft.com/office/officeart/2005/8/layout/vList5"/>
    <dgm:cxn modelId="{5B23B2B7-7918-4A7C-9CAC-1217EED74AE3}" type="presParOf" srcId="{E2D4EEF3-2F2B-4A58-BBC0-B0CA888EB61F}" destId="{8E29FCA2-25D1-43B8-8623-7459863F44EC}" srcOrd="3" destOrd="0" presId="urn:microsoft.com/office/officeart/2005/8/layout/vList5"/>
    <dgm:cxn modelId="{29ACDF03-1188-45F3-BB55-CCC2E10BA12A}" type="presParOf" srcId="{E2D4EEF3-2F2B-4A58-BBC0-B0CA888EB61F}" destId="{840CF7A8-F44E-472B-B918-9190EC505E54}" srcOrd="4" destOrd="0" presId="urn:microsoft.com/office/officeart/2005/8/layout/vList5"/>
    <dgm:cxn modelId="{EEEB4E96-4606-46CD-B26F-EBCB173B0DBF}" type="presParOf" srcId="{840CF7A8-F44E-472B-B918-9190EC505E54}" destId="{B949FD3F-E89D-402B-A117-CF202E2CE5E1}" srcOrd="0" destOrd="0" presId="urn:microsoft.com/office/officeart/2005/8/layout/vList5"/>
    <dgm:cxn modelId="{76FFC760-8BC2-40ED-8016-61E50BFEDB05}" type="presParOf" srcId="{840CF7A8-F44E-472B-B918-9190EC505E54}" destId="{D6479C51-1505-4BC1-AE03-46B07FBA4C16}" srcOrd="1" destOrd="0" presId="urn:microsoft.com/office/officeart/2005/8/layout/vList5"/>
    <dgm:cxn modelId="{419ACB04-EC01-405D-B138-8594654D6AB9}" type="presParOf" srcId="{E2D4EEF3-2F2B-4A58-BBC0-B0CA888EB61F}" destId="{D5E6E43F-7EDD-4326-9489-514832B40F1D}" srcOrd="5" destOrd="0" presId="urn:microsoft.com/office/officeart/2005/8/layout/vList5"/>
    <dgm:cxn modelId="{1D7E737B-049B-4F76-990E-C59A07B743F5}" type="presParOf" srcId="{E2D4EEF3-2F2B-4A58-BBC0-B0CA888EB61F}" destId="{30C4FA20-5996-4107-80F8-976A2100ECEA}" srcOrd="6" destOrd="0" presId="urn:microsoft.com/office/officeart/2005/8/layout/vList5"/>
    <dgm:cxn modelId="{07964F3C-AB65-4582-A60B-7659C27CFF59}" type="presParOf" srcId="{30C4FA20-5996-4107-80F8-976A2100ECEA}" destId="{B14DF73C-3203-467E-AFEC-5470A7496872}" srcOrd="0" destOrd="0" presId="urn:microsoft.com/office/officeart/2005/8/layout/vList5"/>
    <dgm:cxn modelId="{AD6A3D3C-50E8-465C-8D37-56893BCADFF4}" type="presParOf" srcId="{30C4FA20-5996-4107-80F8-976A2100ECEA}" destId="{85E4648A-623B-4F9B-A0F0-636638D640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9967EE-FD56-45C4-B06E-D7D98D77819C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</dgm:pt>
    <dgm:pt modelId="{885B7E1B-8F78-4F57-AC5B-BD5E6B3DA352}">
      <dgm:prSet phldrT="[Text]"/>
      <dgm:spPr/>
      <dgm:t>
        <a:bodyPr/>
        <a:lstStyle/>
        <a:p>
          <a:r>
            <a:rPr lang="en-SG" dirty="0" smtClean="0"/>
            <a:t>Clean Text Data</a:t>
          </a:r>
          <a:endParaRPr lang="en-SG" dirty="0"/>
        </a:p>
      </dgm:t>
    </dgm:pt>
    <dgm:pt modelId="{8D2089C0-F0B3-4F21-BB62-9CC6D5AF4753}" type="parTrans" cxnId="{B0693FB9-47AA-4B86-8F18-596F3EF9620D}">
      <dgm:prSet/>
      <dgm:spPr/>
      <dgm:t>
        <a:bodyPr/>
        <a:lstStyle/>
        <a:p>
          <a:endParaRPr lang="en-SG"/>
        </a:p>
      </dgm:t>
    </dgm:pt>
    <dgm:pt modelId="{FA533DC2-8EA2-4EDA-9376-7CB5A91B0379}" type="sibTrans" cxnId="{B0693FB9-47AA-4B86-8F18-596F3EF9620D}">
      <dgm:prSet/>
      <dgm:spPr/>
      <dgm:t>
        <a:bodyPr/>
        <a:lstStyle/>
        <a:p>
          <a:endParaRPr lang="en-SG"/>
        </a:p>
      </dgm:t>
    </dgm:pt>
    <dgm:pt modelId="{FBB5B614-7E07-4688-B5DA-7073313A4273}">
      <dgm:prSet phldrT="[Text]"/>
      <dgm:spPr/>
      <dgm:t>
        <a:bodyPr/>
        <a:lstStyle/>
        <a:p>
          <a:r>
            <a:rPr lang="en-SG" dirty="0" smtClean="0"/>
            <a:t>Generate Test &amp; Training Data</a:t>
          </a:r>
          <a:endParaRPr lang="en-SG" dirty="0"/>
        </a:p>
      </dgm:t>
    </dgm:pt>
    <dgm:pt modelId="{E6DB7E03-0B12-4D3C-8A50-4F8C0CC8919A}" type="parTrans" cxnId="{D4B45E4B-3767-4BBF-83E1-A5088C10F364}">
      <dgm:prSet/>
      <dgm:spPr/>
      <dgm:t>
        <a:bodyPr/>
        <a:lstStyle/>
        <a:p>
          <a:endParaRPr lang="en-SG"/>
        </a:p>
      </dgm:t>
    </dgm:pt>
    <dgm:pt modelId="{AA1DE3CD-968C-4517-A3A2-34EB772C9418}" type="sibTrans" cxnId="{D4B45E4B-3767-4BBF-83E1-A5088C10F364}">
      <dgm:prSet/>
      <dgm:spPr/>
      <dgm:t>
        <a:bodyPr/>
        <a:lstStyle/>
        <a:p>
          <a:endParaRPr lang="en-SG"/>
        </a:p>
      </dgm:t>
    </dgm:pt>
    <dgm:pt modelId="{BCD2B887-D8A0-4FCB-87F1-E899B2C796CB}">
      <dgm:prSet phldrT="[Text]"/>
      <dgm:spPr/>
      <dgm:t>
        <a:bodyPr/>
        <a:lstStyle/>
        <a:p>
          <a:r>
            <a:rPr lang="en-SG" dirty="0" smtClean="0"/>
            <a:t>Extract Keywords &amp; </a:t>
          </a:r>
          <a:r>
            <a:rPr lang="en-SG" dirty="0" err="1" smtClean="0"/>
            <a:t>ngrams</a:t>
          </a:r>
          <a:endParaRPr lang="en-SG" dirty="0"/>
        </a:p>
      </dgm:t>
    </dgm:pt>
    <dgm:pt modelId="{E615D360-9D85-48E2-B96C-F0922DF596E5}" type="parTrans" cxnId="{965B2222-136D-46E7-8F28-1F1865F33482}">
      <dgm:prSet/>
      <dgm:spPr/>
      <dgm:t>
        <a:bodyPr/>
        <a:lstStyle/>
        <a:p>
          <a:endParaRPr lang="en-SG"/>
        </a:p>
      </dgm:t>
    </dgm:pt>
    <dgm:pt modelId="{788AE8F2-BC3A-4DF5-833E-992745677F2E}" type="sibTrans" cxnId="{965B2222-136D-46E7-8F28-1F1865F33482}">
      <dgm:prSet/>
      <dgm:spPr/>
      <dgm:t>
        <a:bodyPr/>
        <a:lstStyle/>
        <a:p>
          <a:endParaRPr lang="en-SG"/>
        </a:p>
      </dgm:t>
    </dgm:pt>
    <dgm:pt modelId="{068A97E9-F13F-4C41-B443-2F2C5FC4AEF2}">
      <dgm:prSet phldrT="[Text]"/>
      <dgm:spPr/>
      <dgm:t>
        <a:bodyPr/>
        <a:lstStyle/>
        <a:p>
          <a:r>
            <a:rPr lang="en-SG" dirty="0" smtClean="0"/>
            <a:t>Filter Data (frequency)</a:t>
          </a:r>
          <a:endParaRPr lang="en-SG" dirty="0"/>
        </a:p>
      </dgm:t>
    </dgm:pt>
    <dgm:pt modelId="{B933D636-2641-44FF-B315-242D0FF0F87A}" type="parTrans" cxnId="{DD0E9C5F-D54E-4A3A-8E58-618654FB8AA5}">
      <dgm:prSet/>
      <dgm:spPr/>
      <dgm:t>
        <a:bodyPr/>
        <a:lstStyle/>
        <a:p>
          <a:endParaRPr lang="en-SG"/>
        </a:p>
      </dgm:t>
    </dgm:pt>
    <dgm:pt modelId="{A584ACAA-E712-4F37-84E4-1C9228A2A4F4}" type="sibTrans" cxnId="{DD0E9C5F-D54E-4A3A-8E58-618654FB8AA5}">
      <dgm:prSet/>
      <dgm:spPr/>
      <dgm:t>
        <a:bodyPr/>
        <a:lstStyle/>
        <a:p>
          <a:endParaRPr lang="en-SG"/>
        </a:p>
      </dgm:t>
    </dgm:pt>
    <dgm:pt modelId="{36EAA7EB-5E82-475D-BBF5-2F0D62FBB5D1}">
      <dgm:prSet phldrT="[Text]"/>
      <dgm:spPr/>
      <dgm:t>
        <a:bodyPr/>
        <a:lstStyle/>
        <a:p>
          <a:r>
            <a:rPr lang="en-SG" smtClean="0"/>
            <a:t>Visualize</a:t>
          </a:r>
          <a:endParaRPr lang="en-SG" dirty="0"/>
        </a:p>
      </dgm:t>
    </dgm:pt>
    <dgm:pt modelId="{15400B8D-117F-4ED2-B2FF-952D6E204568}" type="parTrans" cxnId="{1E5FDC6B-B8CB-479D-AA97-BE4871C7E7BE}">
      <dgm:prSet/>
      <dgm:spPr/>
      <dgm:t>
        <a:bodyPr/>
        <a:lstStyle/>
        <a:p>
          <a:endParaRPr lang="en-SG"/>
        </a:p>
      </dgm:t>
    </dgm:pt>
    <dgm:pt modelId="{D949B196-9E4D-490B-9677-B8594AE23064}" type="sibTrans" cxnId="{1E5FDC6B-B8CB-479D-AA97-BE4871C7E7BE}">
      <dgm:prSet/>
      <dgm:spPr/>
      <dgm:t>
        <a:bodyPr/>
        <a:lstStyle/>
        <a:p>
          <a:endParaRPr lang="en-SG"/>
        </a:p>
      </dgm:t>
    </dgm:pt>
    <dgm:pt modelId="{2FFA818A-6BA4-4396-A6D1-4F318F42B6D9}">
      <dgm:prSet phldrT="[Text]"/>
      <dgm:spPr/>
      <dgm:t>
        <a:bodyPr/>
        <a:lstStyle/>
        <a:p>
          <a:r>
            <a:rPr lang="en-SG" dirty="0" smtClean="0"/>
            <a:t>Scope Data</a:t>
          </a:r>
          <a:endParaRPr lang="en-SG" dirty="0"/>
        </a:p>
      </dgm:t>
    </dgm:pt>
    <dgm:pt modelId="{48F23B37-489E-4C37-92A7-1A5FE0E03A38}" type="parTrans" cxnId="{BD76BA14-3E46-4CE0-8EAF-9322CADD5F77}">
      <dgm:prSet/>
      <dgm:spPr/>
      <dgm:t>
        <a:bodyPr/>
        <a:lstStyle/>
        <a:p>
          <a:endParaRPr lang="en-SG"/>
        </a:p>
      </dgm:t>
    </dgm:pt>
    <dgm:pt modelId="{F2F7B82F-78E8-4D05-BE96-6FAF2C773475}" type="sibTrans" cxnId="{BD76BA14-3E46-4CE0-8EAF-9322CADD5F77}">
      <dgm:prSet/>
      <dgm:spPr/>
      <dgm:t>
        <a:bodyPr/>
        <a:lstStyle/>
        <a:p>
          <a:endParaRPr lang="en-SG"/>
        </a:p>
      </dgm:t>
    </dgm:pt>
    <dgm:pt modelId="{BD2AD720-7011-4201-A9E5-5F91829360CC}">
      <dgm:prSet phldrT="[Text]"/>
      <dgm:spPr/>
      <dgm:t>
        <a:bodyPr/>
        <a:lstStyle/>
        <a:p>
          <a:r>
            <a:rPr lang="en-SG" dirty="0" smtClean="0"/>
            <a:t>Test Against Test Data</a:t>
          </a:r>
          <a:endParaRPr lang="en-SG" dirty="0"/>
        </a:p>
      </dgm:t>
    </dgm:pt>
    <dgm:pt modelId="{C9573C4E-CE73-4B80-A1EB-44A6C57BCD30}" type="sibTrans" cxnId="{F351338D-3A0A-4A3E-851F-8924E93AA7EF}">
      <dgm:prSet/>
      <dgm:spPr/>
      <dgm:t>
        <a:bodyPr/>
        <a:lstStyle/>
        <a:p>
          <a:endParaRPr lang="en-SG"/>
        </a:p>
      </dgm:t>
    </dgm:pt>
    <dgm:pt modelId="{1E6145A5-4067-46E0-A2BD-41335A60B382}" type="parTrans" cxnId="{F351338D-3A0A-4A3E-851F-8924E93AA7EF}">
      <dgm:prSet/>
      <dgm:spPr/>
      <dgm:t>
        <a:bodyPr/>
        <a:lstStyle/>
        <a:p>
          <a:endParaRPr lang="en-SG"/>
        </a:p>
      </dgm:t>
    </dgm:pt>
    <dgm:pt modelId="{501C3281-F01B-4CE0-962B-8B2FA1F535C6}">
      <dgm:prSet phldrT="[Text]"/>
      <dgm:spPr/>
      <dgm:t>
        <a:bodyPr/>
        <a:lstStyle/>
        <a:p>
          <a:r>
            <a:rPr lang="en-SG" dirty="0" smtClean="0"/>
            <a:t>Classify &amp; Score Data Attributes</a:t>
          </a:r>
          <a:endParaRPr lang="en-SG" dirty="0"/>
        </a:p>
      </dgm:t>
    </dgm:pt>
    <dgm:pt modelId="{A008575C-477D-4896-BDE2-A8E4F40EC46E}" type="sibTrans" cxnId="{87E5D2BB-8390-4497-86FB-413A4BFC6516}">
      <dgm:prSet/>
      <dgm:spPr/>
      <dgm:t>
        <a:bodyPr/>
        <a:lstStyle/>
        <a:p>
          <a:endParaRPr lang="en-SG"/>
        </a:p>
      </dgm:t>
    </dgm:pt>
    <dgm:pt modelId="{662697C4-937B-420F-BFAC-798ABEDE56DE}" type="parTrans" cxnId="{87E5D2BB-8390-4497-86FB-413A4BFC6516}">
      <dgm:prSet/>
      <dgm:spPr/>
      <dgm:t>
        <a:bodyPr/>
        <a:lstStyle/>
        <a:p>
          <a:endParaRPr lang="en-SG"/>
        </a:p>
      </dgm:t>
    </dgm:pt>
    <dgm:pt modelId="{AFC9B083-7DB7-401D-8075-015559373F8E}" type="pres">
      <dgm:prSet presAssocID="{919967EE-FD56-45C4-B06E-D7D98D77819C}" presName="diagram" presStyleCnt="0">
        <dgm:presLayoutVars>
          <dgm:dir/>
          <dgm:resizeHandles val="exact"/>
        </dgm:presLayoutVars>
      </dgm:prSet>
      <dgm:spPr/>
    </dgm:pt>
    <dgm:pt modelId="{4D08BB6C-64F6-498A-B791-1AD5CB67E6A4}" type="pres">
      <dgm:prSet presAssocID="{2FFA818A-6BA4-4396-A6D1-4F318F42B6D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AB41CC7-CBC0-4417-A271-53CC8851A837}" type="pres">
      <dgm:prSet presAssocID="{F2F7B82F-78E8-4D05-BE96-6FAF2C773475}" presName="sibTrans" presStyleLbl="sibTrans2D1" presStyleIdx="0" presStyleCnt="7"/>
      <dgm:spPr/>
      <dgm:t>
        <a:bodyPr/>
        <a:lstStyle/>
        <a:p>
          <a:endParaRPr lang="en-SG"/>
        </a:p>
      </dgm:t>
    </dgm:pt>
    <dgm:pt modelId="{31165293-1D28-423E-A2EB-86D7E83D1BE8}" type="pres">
      <dgm:prSet presAssocID="{F2F7B82F-78E8-4D05-BE96-6FAF2C773475}" presName="connectorText" presStyleLbl="sibTrans2D1" presStyleIdx="0" presStyleCnt="7"/>
      <dgm:spPr/>
      <dgm:t>
        <a:bodyPr/>
        <a:lstStyle/>
        <a:p>
          <a:endParaRPr lang="en-SG"/>
        </a:p>
      </dgm:t>
    </dgm:pt>
    <dgm:pt modelId="{4E7D4B28-9FC3-41D6-830D-E0870E3D3FF8}" type="pres">
      <dgm:prSet presAssocID="{885B7E1B-8F78-4F57-AC5B-BD5E6B3DA35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729BF46-2386-4DDB-A6F1-27323DF66922}" type="pres">
      <dgm:prSet presAssocID="{FA533DC2-8EA2-4EDA-9376-7CB5A91B0379}" presName="sibTrans" presStyleLbl="sibTrans2D1" presStyleIdx="1" presStyleCnt="7"/>
      <dgm:spPr/>
      <dgm:t>
        <a:bodyPr/>
        <a:lstStyle/>
        <a:p>
          <a:endParaRPr lang="en-SG"/>
        </a:p>
      </dgm:t>
    </dgm:pt>
    <dgm:pt modelId="{B74AD5C4-CB2E-459E-981D-B2A01A0095E3}" type="pres">
      <dgm:prSet presAssocID="{FA533DC2-8EA2-4EDA-9376-7CB5A91B0379}" presName="connectorText" presStyleLbl="sibTrans2D1" presStyleIdx="1" presStyleCnt="7"/>
      <dgm:spPr/>
      <dgm:t>
        <a:bodyPr/>
        <a:lstStyle/>
        <a:p>
          <a:endParaRPr lang="en-SG"/>
        </a:p>
      </dgm:t>
    </dgm:pt>
    <dgm:pt modelId="{8B5C3FB5-DBD4-4646-B121-E881F0A5A957}" type="pres">
      <dgm:prSet presAssocID="{FBB5B614-7E07-4688-B5DA-7073313A427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E462D1D-3915-4CD7-A191-91B580422369}" type="pres">
      <dgm:prSet presAssocID="{AA1DE3CD-968C-4517-A3A2-34EB772C9418}" presName="sibTrans" presStyleLbl="sibTrans2D1" presStyleIdx="2" presStyleCnt="7"/>
      <dgm:spPr/>
      <dgm:t>
        <a:bodyPr/>
        <a:lstStyle/>
        <a:p>
          <a:endParaRPr lang="en-SG"/>
        </a:p>
      </dgm:t>
    </dgm:pt>
    <dgm:pt modelId="{CB4DDC96-7AF3-438D-8CED-AFED3A35C269}" type="pres">
      <dgm:prSet presAssocID="{AA1DE3CD-968C-4517-A3A2-34EB772C9418}" presName="connectorText" presStyleLbl="sibTrans2D1" presStyleIdx="2" presStyleCnt="7"/>
      <dgm:spPr/>
      <dgm:t>
        <a:bodyPr/>
        <a:lstStyle/>
        <a:p>
          <a:endParaRPr lang="en-SG"/>
        </a:p>
      </dgm:t>
    </dgm:pt>
    <dgm:pt modelId="{E8200962-58DA-4A7D-8B5E-9747EA285365}" type="pres">
      <dgm:prSet presAssocID="{BCD2B887-D8A0-4FCB-87F1-E899B2C796C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117CDE0-C4CA-4BC7-9337-D0DFC1E02F91}" type="pres">
      <dgm:prSet presAssocID="{788AE8F2-BC3A-4DF5-833E-992745677F2E}" presName="sibTrans" presStyleLbl="sibTrans2D1" presStyleIdx="3" presStyleCnt="7"/>
      <dgm:spPr/>
      <dgm:t>
        <a:bodyPr/>
        <a:lstStyle/>
        <a:p>
          <a:endParaRPr lang="en-SG"/>
        </a:p>
      </dgm:t>
    </dgm:pt>
    <dgm:pt modelId="{0E3EE655-21D5-40C3-AEA5-8B5AF5EA16DC}" type="pres">
      <dgm:prSet presAssocID="{788AE8F2-BC3A-4DF5-833E-992745677F2E}" presName="connectorText" presStyleLbl="sibTrans2D1" presStyleIdx="3" presStyleCnt="7"/>
      <dgm:spPr/>
      <dgm:t>
        <a:bodyPr/>
        <a:lstStyle/>
        <a:p>
          <a:endParaRPr lang="en-SG"/>
        </a:p>
      </dgm:t>
    </dgm:pt>
    <dgm:pt modelId="{96FEFA14-B349-4272-8C31-BAB298AF41DB}" type="pres">
      <dgm:prSet presAssocID="{068A97E9-F13F-4C41-B443-2F2C5FC4AEF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3107B19-0983-4465-95C4-E222896F1164}" type="pres">
      <dgm:prSet presAssocID="{A584ACAA-E712-4F37-84E4-1C9228A2A4F4}" presName="sibTrans" presStyleLbl="sibTrans2D1" presStyleIdx="4" presStyleCnt="7"/>
      <dgm:spPr/>
      <dgm:t>
        <a:bodyPr/>
        <a:lstStyle/>
        <a:p>
          <a:endParaRPr lang="en-SG"/>
        </a:p>
      </dgm:t>
    </dgm:pt>
    <dgm:pt modelId="{11D0CF60-14D7-4A01-9572-5808EB853C19}" type="pres">
      <dgm:prSet presAssocID="{A584ACAA-E712-4F37-84E4-1C9228A2A4F4}" presName="connectorText" presStyleLbl="sibTrans2D1" presStyleIdx="4" presStyleCnt="7"/>
      <dgm:spPr/>
      <dgm:t>
        <a:bodyPr/>
        <a:lstStyle/>
        <a:p>
          <a:endParaRPr lang="en-SG"/>
        </a:p>
      </dgm:t>
    </dgm:pt>
    <dgm:pt modelId="{E55CC777-A814-4090-88E3-34AFAA1707DF}" type="pres">
      <dgm:prSet presAssocID="{501C3281-F01B-4CE0-962B-8B2FA1F535C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18A73C3-6C13-4454-B085-C85F3E25DCCF}" type="pres">
      <dgm:prSet presAssocID="{A008575C-477D-4896-BDE2-A8E4F40EC46E}" presName="sibTrans" presStyleLbl="sibTrans2D1" presStyleIdx="5" presStyleCnt="7"/>
      <dgm:spPr/>
      <dgm:t>
        <a:bodyPr/>
        <a:lstStyle/>
        <a:p>
          <a:endParaRPr lang="en-SG"/>
        </a:p>
      </dgm:t>
    </dgm:pt>
    <dgm:pt modelId="{C47A62EE-09EA-4364-ADF3-BDAD04D39698}" type="pres">
      <dgm:prSet presAssocID="{A008575C-477D-4896-BDE2-A8E4F40EC46E}" presName="connectorText" presStyleLbl="sibTrans2D1" presStyleIdx="5" presStyleCnt="7"/>
      <dgm:spPr/>
      <dgm:t>
        <a:bodyPr/>
        <a:lstStyle/>
        <a:p>
          <a:endParaRPr lang="en-SG"/>
        </a:p>
      </dgm:t>
    </dgm:pt>
    <dgm:pt modelId="{67EC008F-57AA-4249-B746-A3E100578093}" type="pres">
      <dgm:prSet presAssocID="{BD2AD720-7011-4201-A9E5-5F91829360C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2D00173-9B07-4E1B-ADA8-2B6FC0C39151}" type="pres">
      <dgm:prSet presAssocID="{C9573C4E-CE73-4B80-A1EB-44A6C57BCD30}" presName="sibTrans" presStyleLbl="sibTrans2D1" presStyleIdx="6" presStyleCnt="7"/>
      <dgm:spPr/>
      <dgm:t>
        <a:bodyPr/>
        <a:lstStyle/>
        <a:p>
          <a:endParaRPr lang="en-SG"/>
        </a:p>
      </dgm:t>
    </dgm:pt>
    <dgm:pt modelId="{44C32373-28E9-48D9-AE41-7C9D23355E03}" type="pres">
      <dgm:prSet presAssocID="{C9573C4E-CE73-4B80-A1EB-44A6C57BCD30}" presName="connectorText" presStyleLbl="sibTrans2D1" presStyleIdx="6" presStyleCnt="7"/>
      <dgm:spPr/>
      <dgm:t>
        <a:bodyPr/>
        <a:lstStyle/>
        <a:p>
          <a:endParaRPr lang="en-SG"/>
        </a:p>
      </dgm:t>
    </dgm:pt>
    <dgm:pt modelId="{61D31879-B891-49F4-BEEE-41CED74DD0A5}" type="pres">
      <dgm:prSet presAssocID="{36EAA7EB-5E82-475D-BBF5-2F0D62FBB5D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F065A698-178A-4572-B1C9-B02E0911B8E8}" type="presOf" srcId="{BCD2B887-D8A0-4FCB-87F1-E899B2C796CB}" destId="{E8200962-58DA-4A7D-8B5E-9747EA285365}" srcOrd="0" destOrd="0" presId="urn:microsoft.com/office/officeart/2005/8/layout/process5"/>
    <dgm:cxn modelId="{B06F02F1-784D-43F2-BE8A-193E6B767723}" type="presOf" srcId="{A008575C-477D-4896-BDE2-A8E4F40EC46E}" destId="{E18A73C3-6C13-4454-B085-C85F3E25DCCF}" srcOrd="0" destOrd="0" presId="urn:microsoft.com/office/officeart/2005/8/layout/process5"/>
    <dgm:cxn modelId="{113E2627-E6FC-4C28-8ACE-2584F24E6F76}" type="presOf" srcId="{068A97E9-F13F-4C41-B443-2F2C5FC4AEF2}" destId="{96FEFA14-B349-4272-8C31-BAB298AF41DB}" srcOrd="0" destOrd="0" presId="urn:microsoft.com/office/officeart/2005/8/layout/process5"/>
    <dgm:cxn modelId="{EC0F3950-6470-4E2B-A398-5E12F3F6337D}" type="presOf" srcId="{A584ACAA-E712-4F37-84E4-1C9228A2A4F4}" destId="{53107B19-0983-4465-95C4-E222896F1164}" srcOrd="0" destOrd="0" presId="urn:microsoft.com/office/officeart/2005/8/layout/process5"/>
    <dgm:cxn modelId="{98D91977-B7FF-4282-BB71-E62D5CCA7495}" type="presOf" srcId="{FA533DC2-8EA2-4EDA-9376-7CB5A91B0379}" destId="{C729BF46-2386-4DDB-A6F1-27323DF66922}" srcOrd="0" destOrd="0" presId="urn:microsoft.com/office/officeart/2005/8/layout/process5"/>
    <dgm:cxn modelId="{6D20CBCC-B2F9-486C-B3B2-A2CA55AC0E80}" type="presOf" srcId="{FBB5B614-7E07-4688-B5DA-7073313A4273}" destId="{8B5C3FB5-DBD4-4646-B121-E881F0A5A957}" srcOrd="0" destOrd="0" presId="urn:microsoft.com/office/officeart/2005/8/layout/process5"/>
    <dgm:cxn modelId="{5ABB8C8E-B010-4D0C-9E12-2DF7B61B2220}" type="presOf" srcId="{AA1DE3CD-968C-4517-A3A2-34EB772C9418}" destId="{CB4DDC96-7AF3-438D-8CED-AFED3A35C269}" srcOrd="1" destOrd="0" presId="urn:microsoft.com/office/officeart/2005/8/layout/process5"/>
    <dgm:cxn modelId="{91FDB75C-A888-426C-A001-050FD1139C65}" type="presOf" srcId="{2FFA818A-6BA4-4396-A6D1-4F318F42B6D9}" destId="{4D08BB6C-64F6-498A-B791-1AD5CB67E6A4}" srcOrd="0" destOrd="0" presId="urn:microsoft.com/office/officeart/2005/8/layout/process5"/>
    <dgm:cxn modelId="{1E5FDC6B-B8CB-479D-AA97-BE4871C7E7BE}" srcId="{919967EE-FD56-45C4-B06E-D7D98D77819C}" destId="{36EAA7EB-5E82-475D-BBF5-2F0D62FBB5D1}" srcOrd="7" destOrd="0" parTransId="{15400B8D-117F-4ED2-B2FF-952D6E204568}" sibTransId="{D949B196-9E4D-490B-9677-B8594AE23064}"/>
    <dgm:cxn modelId="{8E4B52F6-E665-45EF-BC24-E997764DA6F8}" type="presOf" srcId="{F2F7B82F-78E8-4D05-BE96-6FAF2C773475}" destId="{31165293-1D28-423E-A2EB-86D7E83D1BE8}" srcOrd="1" destOrd="0" presId="urn:microsoft.com/office/officeart/2005/8/layout/process5"/>
    <dgm:cxn modelId="{BD76BA14-3E46-4CE0-8EAF-9322CADD5F77}" srcId="{919967EE-FD56-45C4-B06E-D7D98D77819C}" destId="{2FFA818A-6BA4-4396-A6D1-4F318F42B6D9}" srcOrd="0" destOrd="0" parTransId="{48F23B37-489E-4C37-92A7-1A5FE0E03A38}" sibTransId="{F2F7B82F-78E8-4D05-BE96-6FAF2C773475}"/>
    <dgm:cxn modelId="{DEA6A35B-24EE-4319-99C3-67ACD879F9D4}" type="presOf" srcId="{501C3281-F01B-4CE0-962B-8B2FA1F535C6}" destId="{E55CC777-A814-4090-88E3-34AFAA1707DF}" srcOrd="0" destOrd="0" presId="urn:microsoft.com/office/officeart/2005/8/layout/process5"/>
    <dgm:cxn modelId="{B218EA13-15A2-4B3D-9B97-23DC3E75AD46}" type="presOf" srcId="{919967EE-FD56-45C4-B06E-D7D98D77819C}" destId="{AFC9B083-7DB7-401D-8075-015559373F8E}" srcOrd="0" destOrd="0" presId="urn:microsoft.com/office/officeart/2005/8/layout/process5"/>
    <dgm:cxn modelId="{D33B892C-0CC7-47D8-A175-9430F59EAF88}" type="presOf" srcId="{A584ACAA-E712-4F37-84E4-1C9228A2A4F4}" destId="{11D0CF60-14D7-4A01-9572-5808EB853C19}" srcOrd="1" destOrd="0" presId="urn:microsoft.com/office/officeart/2005/8/layout/process5"/>
    <dgm:cxn modelId="{965B2222-136D-46E7-8F28-1F1865F33482}" srcId="{919967EE-FD56-45C4-B06E-D7D98D77819C}" destId="{BCD2B887-D8A0-4FCB-87F1-E899B2C796CB}" srcOrd="3" destOrd="0" parTransId="{E615D360-9D85-48E2-B96C-F0922DF596E5}" sibTransId="{788AE8F2-BC3A-4DF5-833E-992745677F2E}"/>
    <dgm:cxn modelId="{5F0C9E77-A0CD-46CA-A982-9E62DDBC460E}" type="presOf" srcId="{C9573C4E-CE73-4B80-A1EB-44A6C57BCD30}" destId="{B2D00173-9B07-4E1B-ADA8-2B6FC0C39151}" srcOrd="0" destOrd="0" presId="urn:microsoft.com/office/officeart/2005/8/layout/process5"/>
    <dgm:cxn modelId="{CAA611E2-CC7C-43A3-8CE7-203ABC6D859C}" type="presOf" srcId="{A008575C-477D-4896-BDE2-A8E4F40EC46E}" destId="{C47A62EE-09EA-4364-ADF3-BDAD04D39698}" srcOrd="1" destOrd="0" presId="urn:microsoft.com/office/officeart/2005/8/layout/process5"/>
    <dgm:cxn modelId="{3B177024-EFDA-46C3-8298-482A9C591472}" type="presOf" srcId="{36EAA7EB-5E82-475D-BBF5-2F0D62FBB5D1}" destId="{61D31879-B891-49F4-BEEE-41CED74DD0A5}" srcOrd="0" destOrd="0" presId="urn:microsoft.com/office/officeart/2005/8/layout/process5"/>
    <dgm:cxn modelId="{436FAA9C-A767-45D9-826D-D968C13506B9}" type="presOf" srcId="{BD2AD720-7011-4201-A9E5-5F91829360CC}" destId="{67EC008F-57AA-4249-B746-A3E100578093}" srcOrd="0" destOrd="0" presId="urn:microsoft.com/office/officeart/2005/8/layout/process5"/>
    <dgm:cxn modelId="{6870E62E-BC93-464A-97C4-42DE9D0E7D9D}" type="presOf" srcId="{788AE8F2-BC3A-4DF5-833E-992745677F2E}" destId="{0E3EE655-21D5-40C3-AEA5-8B5AF5EA16DC}" srcOrd="1" destOrd="0" presId="urn:microsoft.com/office/officeart/2005/8/layout/process5"/>
    <dgm:cxn modelId="{87E5D2BB-8390-4497-86FB-413A4BFC6516}" srcId="{919967EE-FD56-45C4-B06E-D7D98D77819C}" destId="{501C3281-F01B-4CE0-962B-8B2FA1F535C6}" srcOrd="5" destOrd="0" parTransId="{662697C4-937B-420F-BFAC-798ABEDE56DE}" sibTransId="{A008575C-477D-4896-BDE2-A8E4F40EC46E}"/>
    <dgm:cxn modelId="{D4B45E4B-3767-4BBF-83E1-A5088C10F364}" srcId="{919967EE-FD56-45C4-B06E-D7D98D77819C}" destId="{FBB5B614-7E07-4688-B5DA-7073313A4273}" srcOrd="2" destOrd="0" parTransId="{E6DB7E03-0B12-4D3C-8A50-4F8C0CC8919A}" sibTransId="{AA1DE3CD-968C-4517-A3A2-34EB772C9418}"/>
    <dgm:cxn modelId="{F351338D-3A0A-4A3E-851F-8924E93AA7EF}" srcId="{919967EE-FD56-45C4-B06E-D7D98D77819C}" destId="{BD2AD720-7011-4201-A9E5-5F91829360CC}" srcOrd="6" destOrd="0" parTransId="{1E6145A5-4067-46E0-A2BD-41335A60B382}" sibTransId="{C9573C4E-CE73-4B80-A1EB-44A6C57BCD30}"/>
    <dgm:cxn modelId="{95087D05-F20A-416C-AD28-DDBF0354DB24}" type="presOf" srcId="{FA533DC2-8EA2-4EDA-9376-7CB5A91B0379}" destId="{B74AD5C4-CB2E-459E-981D-B2A01A0095E3}" srcOrd="1" destOrd="0" presId="urn:microsoft.com/office/officeart/2005/8/layout/process5"/>
    <dgm:cxn modelId="{FC43361F-B762-40BD-9D87-CFFBD1EC7533}" type="presOf" srcId="{C9573C4E-CE73-4B80-A1EB-44A6C57BCD30}" destId="{44C32373-28E9-48D9-AE41-7C9D23355E03}" srcOrd="1" destOrd="0" presId="urn:microsoft.com/office/officeart/2005/8/layout/process5"/>
    <dgm:cxn modelId="{9BBF6F8A-6CC7-475F-B7CC-AF6F234429FC}" type="presOf" srcId="{F2F7B82F-78E8-4D05-BE96-6FAF2C773475}" destId="{DAB41CC7-CBC0-4417-A271-53CC8851A837}" srcOrd="0" destOrd="0" presId="urn:microsoft.com/office/officeart/2005/8/layout/process5"/>
    <dgm:cxn modelId="{F00B8A38-D88D-4E73-9EB6-B893F76ABD12}" type="presOf" srcId="{788AE8F2-BC3A-4DF5-833E-992745677F2E}" destId="{5117CDE0-C4CA-4BC7-9337-D0DFC1E02F91}" srcOrd="0" destOrd="0" presId="urn:microsoft.com/office/officeart/2005/8/layout/process5"/>
    <dgm:cxn modelId="{DD0E9C5F-D54E-4A3A-8E58-618654FB8AA5}" srcId="{919967EE-FD56-45C4-B06E-D7D98D77819C}" destId="{068A97E9-F13F-4C41-B443-2F2C5FC4AEF2}" srcOrd="4" destOrd="0" parTransId="{B933D636-2641-44FF-B315-242D0FF0F87A}" sibTransId="{A584ACAA-E712-4F37-84E4-1C9228A2A4F4}"/>
    <dgm:cxn modelId="{CC018A77-3242-4041-9AD8-7D92994BD41A}" type="presOf" srcId="{885B7E1B-8F78-4F57-AC5B-BD5E6B3DA352}" destId="{4E7D4B28-9FC3-41D6-830D-E0870E3D3FF8}" srcOrd="0" destOrd="0" presId="urn:microsoft.com/office/officeart/2005/8/layout/process5"/>
    <dgm:cxn modelId="{C26654A4-A6A8-4EAF-81E5-ABA815A00A1F}" type="presOf" srcId="{AA1DE3CD-968C-4517-A3A2-34EB772C9418}" destId="{4E462D1D-3915-4CD7-A191-91B580422369}" srcOrd="0" destOrd="0" presId="urn:microsoft.com/office/officeart/2005/8/layout/process5"/>
    <dgm:cxn modelId="{B0693FB9-47AA-4B86-8F18-596F3EF9620D}" srcId="{919967EE-FD56-45C4-B06E-D7D98D77819C}" destId="{885B7E1B-8F78-4F57-AC5B-BD5E6B3DA352}" srcOrd="1" destOrd="0" parTransId="{8D2089C0-F0B3-4F21-BB62-9CC6D5AF4753}" sibTransId="{FA533DC2-8EA2-4EDA-9376-7CB5A91B0379}"/>
    <dgm:cxn modelId="{1A2763E7-A917-4944-8F9F-11E839A847C8}" type="presParOf" srcId="{AFC9B083-7DB7-401D-8075-015559373F8E}" destId="{4D08BB6C-64F6-498A-B791-1AD5CB67E6A4}" srcOrd="0" destOrd="0" presId="urn:microsoft.com/office/officeart/2005/8/layout/process5"/>
    <dgm:cxn modelId="{648B390F-EE43-40E4-B8F0-8C50893F14C7}" type="presParOf" srcId="{AFC9B083-7DB7-401D-8075-015559373F8E}" destId="{DAB41CC7-CBC0-4417-A271-53CC8851A837}" srcOrd="1" destOrd="0" presId="urn:microsoft.com/office/officeart/2005/8/layout/process5"/>
    <dgm:cxn modelId="{6386FD11-F5AC-4503-9FCD-58DA259AC771}" type="presParOf" srcId="{DAB41CC7-CBC0-4417-A271-53CC8851A837}" destId="{31165293-1D28-423E-A2EB-86D7E83D1BE8}" srcOrd="0" destOrd="0" presId="urn:microsoft.com/office/officeart/2005/8/layout/process5"/>
    <dgm:cxn modelId="{433ACE8E-56BB-4915-839A-DE02BD20803F}" type="presParOf" srcId="{AFC9B083-7DB7-401D-8075-015559373F8E}" destId="{4E7D4B28-9FC3-41D6-830D-E0870E3D3FF8}" srcOrd="2" destOrd="0" presId="urn:microsoft.com/office/officeart/2005/8/layout/process5"/>
    <dgm:cxn modelId="{5829591D-7879-4C0F-86FD-1D59F4F74C87}" type="presParOf" srcId="{AFC9B083-7DB7-401D-8075-015559373F8E}" destId="{C729BF46-2386-4DDB-A6F1-27323DF66922}" srcOrd="3" destOrd="0" presId="urn:microsoft.com/office/officeart/2005/8/layout/process5"/>
    <dgm:cxn modelId="{97D72240-B9C7-4881-9112-FD91F0A975A9}" type="presParOf" srcId="{C729BF46-2386-4DDB-A6F1-27323DF66922}" destId="{B74AD5C4-CB2E-459E-981D-B2A01A0095E3}" srcOrd="0" destOrd="0" presId="urn:microsoft.com/office/officeart/2005/8/layout/process5"/>
    <dgm:cxn modelId="{572EC7E6-B67D-44BB-8284-163C21D92A13}" type="presParOf" srcId="{AFC9B083-7DB7-401D-8075-015559373F8E}" destId="{8B5C3FB5-DBD4-4646-B121-E881F0A5A957}" srcOrd="4" destOrd="0" presId="urn:microsoft.com/office/officeart/2005/8/layout/process5"/>
    <dgm:cxn modelId="{863BCF5F-1B5C-4E1B-B3DC-1139566503F9}" type="presParOf" srcId="{AFC9B083-7DB7-401D-8075-015559373F8E}" destId="{4E462D1D-3915-4CD7-A191-91B580422369}" srcOrd="5" destOrd="0" presId="urn:microsoft.com/office/officeart/2005/8/layout/process5"/>
    <dgm:cxn modelId="{4725A932-619D-47E1-8DC8-73BFD5263D39}" type="presParOf" srcId="{4E462D1D-3915-4CD7-A191-91B580422369}" destId="{CB4DDC96-7AF3-438D-8CED-AFED3A35C269}" srcOrd="0" destOrd="0" presId="urn:microsoft.com/office/officeart/2005/8/layout/process5"/>
    <dgm:cxn modelId="{2AB82428-B54C-4C49-9224-9B5545C0F923}" type="presParOf" srcId="{AFC9B083-7DB7-401D-8075-015559373F8E}" destId="{E8200962-58DA-4A7D-8B5E-9747EA285365}" srcOrd="6" destOrd="0" presId="urn:microsoft.com/office/officeart/2005/8/layout/process5"/>
    <dgm:cxn modelId="{335CFDD0-1586-4C1E-B6FE-4B285A235C89}" type="presParOf" srcId="{AFC9B083-7DB7-401D-8075-015559373F8E}" destId="{5117CDE0-C4CA-4BC7-9337-D0DFC1E02F91}" srcOrd="7" destOrd="0" presId="urn:microsoft.com/office/officeart/2005/8/layout/process5"/>
    <dgm:cxn modelId="{F42FDEF0-E7CC-4242-A95A-2FE3EBF3E683}" type="presParOf" srcId="{5117CDE0-C4CA-4BC7-9337-D0DFC1E02F91}" destId="{0E3EE655-21D5-40C3-AEA5-8B5AF5EA16DC}" srcOrd="0" destOrd="0" presId="urn:microsoft.com/office/officeart/2005/8/layout/process5"/>
    <dgm:cxn modelId="{755A16D5-40F7-44BC-920F-07F1968834CC}" type="presParOf" srcId="{AFC9B083-7DB7-401D-8075-015559373F8E}" destId="{96FEFA14-B349-4272-8C31-BAB298AF41DB}" srcOrd="8" destOrd="0" presId="urn:microsoft.com/office/officeart/2005/8/layout/process5"/>
    <dgm:cxn modelId="{7AC93707-E940-4084-AA68-AA0A43DC5384}" type="presParOf" srcId="{AFC9B083-7DB7-401D-8075-015559373F8E}" destId="{53107B19-0983-4465-95C4-E222896F1164}" srcOrd="9" destOrd="0" presId="urn:microsoft.com/office/officeart/2005/8/layout/process5"/>
    <dgm:cxn modelId="{777C504F-40D2-484A-8D21-9400BEF841BF}" type="presParOf" srcId="{53107B19-0983-4465-95C4-E222896F1164}" destId="{11D0CF60-14D7-4A01-9572-5808EB853C19}" srcOrd="0" destOrd="0" presId="urn:microsoft.com/office/officeart/2005/8/layout/process5"/>
    <dgm:cxn modelId="{C6627FE6-4C33-472A-90E1-940553DB41F8}" type="presParOf" srcId="{AFC9B083-7DB7-401D-8075-015559373F8E}" destId="{E55CC777-A814-4090-88E3-34AFAA1707DF}" srcOrd="10" destOrd="0" presId="urn:microsoft.com/office/officeart/2005/8/layout/process5"/>
    <dgm:cxn modelId="{5FC6769F-BA07-4B46-B89E-428C729FFB5C}" type="presParOf" srcId="{AFC9B083-7DB7-401D-8075-015559373F8E}" destId="{E18A73C3-6C13-4454-B085-C85F3E25DCCF}" srcOrd="11" destOrd="0" presId="urn:microsoft.com/office/officeart/2005/8/layout/process5"/>
    <dgm:cxn modelId="{46DBE492-0212-4DEA-BCA3-22FEEF057326}" type="presParOf" srcId="{E18A73C3-6C13-4454-B085-C85F3E25DCCF}" destId="{C47A62EE-09EA-4364-ADF3-BDAD04D39698}" srcOrd="0" destOrd="0" presId="urn:microsoft.com/office/officeart/2005/8/layout/process5"/>
    <dgm:cxn modelId="{0E97CADB-7C26-4EBF-827B-E638EDB997B2}" type="presParOf" srcId="{AFC9B083-7DB7-401D-8075-015559373F8E}" destId="{67EC008F-57AA-4249-B746-A3E100578093}" srcOrd="12" destOrd="0" presId="urn:microsoft.com/office/officeart/2005/8/layout/process5"/>
    <dgm:cxn modelId="{E2089C11-33EC-46DA-AE0B-C8D21BA33829}" type="presParOf" srcId="{AFC9B083-7DB7-401D-8075-015559373F8E}" destId="{B2D00173-9B07-4E1B-ADA8-2B6FC0C39151}" srcOrd="13" destOrd="0" presId="urn:microsoft.com/office/officeart/2005/8/layout/process5"/>
    <dgm:cxn modelId="{2611D92A-CBE1-4A27-91DE-4B496816D415}" type="presParOf" srcId="{B2D00173-9B07-4E1B-ADA8-2B6FC0C39151}" destId="{44C32373-28E9-48D9-AE41-7C9D23355E03}" srcOrd="0" destOrd="0" presId="urn:microsoft.com/office/officeart/2005/8/layout/process5"/>
    <dgm:cxn modelId="{3934DA42-1F2D-42EE-BFF2-B15303B5FB5C}" type="presParOf" srcId="{AFC9B083-7DB7-401D-8075-015559373F8E}" destId="{61D31879-B891-49F4-BEEE-41CED74DD0A5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F5E7CC-1840-491C-A4F0-42725C021CA1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SG"/>
        </a:p>
      </dgm:t>
    </dgm:pt>
    <dgm:pt modelId="{C509846B-5F3C-4992-8B31-AC6619136BB1}">
      <dgm:prSet phldrT="[Text]"/>
      <dgm:spPr/>
      <dgm:t>
        <a:bodyPr/>
        <a:lstStyle/>
        <a:p>
          <a:r>
            <a:rPr lang="en-SG" dirty="0" smtClean="0"/>
            <a:t>Initial Data Set</a:t>
          </a:r>
          <a:endParaRPr lang="en-SG" dirty="0"/>
        </a:p>
      </dgm:t>
    </dgm:pt>
    <dgm:pt modelId="{FF28B61B-E81D-4C00-B301-455EA6EF34E5}" type="parTrans" cxnId="{F308A44F-AC6F-4CFD-8279-E63446D29234}">
      <dgm:prSet/>
      <dgm:spPr/>
      <dgm:t>
        <a:bodyPr/>
        <a:lstStyle/>
        <a:p>
          <a:endParaRPr lang="en-SG"/>
        </a:p>
      </dgm:t>
    </dgm:pt>
    <dgm:pt modelId="{43E692CF-313D-403B-84C4-152583673A45}" type="sibTrans" cxnId="{F308A44F-AC6F-4CFD-8279-E63446D29234}">
      <dgm:prSet/>
      <dgm:spPr/>
      <dgm:t>
        <a:bodyPr/>
        <a:lstStyle/>
        <a:p>
          <a:endParaRPr lang="en-SG"/>
        </a:p>
      </dgm:t>
    </dgm:pt>
    <dgm:pt modelId="{C6C82435-E053-47B9-987A-F3574105CFD3}">
      <dgm:prSet phldrT="[Text]"/>
      <dgm:spPr/>
      <dgm:t>
        <a:bodyPr/>
        <a:lstStyle/>
        <a:p>
          <a:r>
            <a:rPr lang="en-SG" dirty="0" smtClean="0"/>
            <a:t>Locations</a:t>
          </a:r>
          <a:endParaRPr lang="en-SG" dirty="0"/>
        </a:p>
      </dgm:t>
    </dgm:pt>
    <dgm:pt modelId="{0A13CF52-E98B-4723-A8DE-C89C995F68D4}" type="parTrans" cxnId="{C3EDB984-BFC2-4C83-BFB2-BE18EAB7F890}">
      <dgm:prSet/>
      <dgm:spPr/>
      <dgm:t>
        <a:bodyPr/>
        <a:lstStyle/>
        <a:p>
          <a:endParaRPr lang="en-SG"/>
        </a:p>
      </dgm:t>
    </dgm:pt>
    <dgm:pt modelId="{7C7547C4-F7FC-493D-95A2-CC9CC29000E5}" type="sibTrans" cxnId="{C3EDB984-BFC2-4C83-BFB2-BE18EAB7F890}">
      <dgm:prSet/>
      <dgm:spPr/>
      <dgm:t>
        <a:bodyPr/>
        <a:lstStyle/>
        <a:p>
          <a:endParaRPr lang="en-SG"/>
        </a:p>
      </dgm:t>
    </dgm:pt>
    <dgm:pt modelId="{4DE3C910-29A5-469F-B59F-530AB148FA1E}">
      <dgm:prSet phldrT="[Text]"/>
      <dgm:spPr/>
      <dgm:t>
        <a:bodyPr/>
        <a:lstStyle/>
        <a:p>
          <a:r>
            <a:rPr lang="en-SG" dirty="0" smtClean="0"/>
            <a:t>10 States</a:t>
          </a:r>
          <a:endParaRPr lang="en-SG" dirty="0"/>
        </a:p>
      </dgm:t>
    </dgm:pt>
    <dgm:pt modelId="{E61446EB-B9E0-4301-8869-8330FF8DA94A}" type="parTrans" cxnId="{B3D0B9FF-06E2-4D6A-B6A2-180E24EBD70F}">
      <dgm:prSet/>
      <dgm:spPr/>
      <dgm:t>
        <a:bodyPr/>
        <a:lstStyle/>
        <a:p>
          <a:endParaRPr lang="en-SG"/>
        </a:p>
      </dgm:t>
    </dgm:pt>
    <dgm:pt modelId="{5C4BAB04-983C-4465-81AF-86BDF64EC94E}" type="sibTrans" cxnId="{B3D0B9FF-06E2-4D6A-B6A2-180E24EBD70F}">
      <dgm:prSet/>
      <dgm:spPr/>
      <dgm:t>
        <a:bodyPr/>
        <a:lstStyle/>
        <a:p>
          <a:endParaRPr lang="en-SG"/>
        </a:p>
      </dgm:t>
    </dgm:pt>
    <dgm:pt modelId="{738492B8-17E7-4D01-B0FA-D20F8CBC8376}">
      <dgm:prSet phldrT="[Text]"/>
      <dgm:spPr/>
      <dgm:t>
        <a:bodyPr/>
        <a:lstStyle/>
        <a:p>
          <a:r>
            <a:rPr lang="en-SG" dirty="0" smtClean="0"/>
            <a:t>Businesses</a:t>
          </a:r>
          <a:endParaRPr lang="en-SG" dirty="0"/>
        </a:p>
      </dgm:t>
    </dgm:pt>
    <dgm:pt modelId="{94BF5347-9A90-4675-AA65-7C8CADCBCFC2}" type="parTrans" cxnId="{391B526E-723E-4FDB-9339-7AA4BD5599ED}">
      <dgm:prSet/>
      <dgm:spPr/>
      <dgm:t>
        <a:bodyPr/>
        <a:lstStyle/>
        <a:p>
          <a:endParaRPr lang="en-SG"/>
        </a:p>
      </dgm:t>
    </dgm:pt>
    <dgm:pt modelId="{6036E17A-A637-4861-A92F-E1D2CFD96B0D}" type="sibTrans" cxnId="{391B526E-723E-4FDB-9339-7AA4BD5599ED}">
      <dgm:prSet/>
      <dgm:spPr/>
      <dgm:t>
        <a:bodyPr/>
        <a:lstStyle/>
        <a:p>
          <a:endParaRPr lang="en-SG"/>
        </a:p>
      </dgm:t>
    </dgm:pt>
    <dgm:pt modelId="{F90F0DE5-DA8D-4909-8660-A5C3C8C0CFF8}">
      <dgm:prSet phldrT="[Text]"/>
      <dgm:spPr/>
      <dgm:t>
        <a:bodyPr/>
        <a:lstStyle/>
        <a:p>
          <a:r>
            <a:rPr lang="en-SG" dirty="0" smtClean="0"/>
            <a:t>789 different business categories</a:t>
          </a:r>
          <a:endParaRPr lang="en-SG" dirty="0"/>
        </a:p>
      </dgm:t>
    </dgm:pt>
    <dgm:pt modelId="{6210DD71-944E-45EF-8318-385CCF9D27B5}" type="parTrans" cxnId="{4BA25A2F-9736-43F4-9C74-C62C77F4FC44}">
      <dgm:prSet/>
      <dgm:spPr/>
      <dgm:t>
        <a:bodyPr/>
        <a:lstStyle/>
        <a:p>
          <a:endParaRPr lang="en-SG"/>
        </a:p>
      </dgm:t>
    </dgm:pt>
    <dgm:pt modelId="{896DBA91-9C64-498A-AA0F-F2099A43312F}" type="sibTrans" cxnId="{4BA25A2F-9736-43F4-9C74-C62C77F4FC44}">
      <dgm:prSet/>
      <dgm:spPr/>
      <dgm:t>
        <a:bodyPr/>
        <a:lstStyle/>
        <a:p>
          <a:endParaRPr lang="en-SG"/>
        </a:p>
      </dgm:t>
    </dgm:pt>
    <dgm:pt modelId="{EA2F6D4E-FB63-48B7-A279-F00C9FFB3399}">
      <dgm:prSet phldrT="[Text]"/>
      <dgm:spPr/>
      <dgm:t>
        <a:bodyPr/>
        <a:lstStyle/>
        <a:p>
          <a:r>
            <a:rPr lang="en-SG" dirty="0" smtClean="0"/>
            <a:t>4 Countries</a:t>
          </a:r>
          <a:endParaRPr lang="en-SG" dirty="0"/>
        </a:p>
      </dgm:t>
    </dgm:pt>
    <dgm:pt modelId="{4A5A746F-7961-483F-B9CA-847DEA9BC5D4}" type="parTrans" cxnId="{B77A882C-9C49-46BC-969B-1403D4BAA430}">
      <dgm:prSet/>
      <dgm:spPr/>
      <dgm:t>
        <a:bodyPr/>
        <a:lstStyle/>
        <a:p>
          <a:endParaRPr lang="en-SG"/>
        </a:p>
      </dgm:t>
    </dgm:pt>
    <dgm:pt modelId="{0F9BBC41-F7BB-4847-92B9-41DA09818E55}" type="sibTrans" cxnId="{B77A882C-9C49-46BC-969B-1403D4BAA430}">
      <dgm:prSet/>
      <dgm:spPr/>
      <dgm:t>
        <a:bodyPr/>
        <a:lstStyle/>
        <a:p>
          <a:endParaRPr lang="en-SG"/>
        </a:p>
      </dgm:t>
    </dgm:pt>
    <dgm:pt modelId="{6CE37FD9-FEEF-4A92-95EE-E8278C6FC223}">
      <dgm:prSet phldrT="[Text]"/>
      <dgm:spPr/>
      <dgm:t>
        <a:bodyPr/>
        <a:lstStyle/>
        <a:p>
          <a:r>
            <a:rPr lang="en-SG" dirty="0" smtClean="0"/>
            <a:t>61184 business</a:t>
          </a:r>
          <a:endParaRPr lang="en-SG" dirty="0"/>
        </a:p>
      </dgm:t>
    </dgm:pt>
    <dgm:pt modelId="{A70502CA-8C7B-44B1-9D3B-4CDB5D364B5A}" type="parTrans" cxnId="{4FE0AD97-0056-4A27-A832-2B4EC2FC244D}">
      <dgm:prSet/>
      <dgm:spPr/>
      <dgm:t>
        <a:bodyPr/>
        <a:lstStyle/>
        <a:p>
          <a:endParaRPr lang="en-SG"/>
        </a:p>
      </dgm:t>
    </dgm:pt>
    <dgm:pt modelId="{9D39EFAC-5F0F-4FDD-93EB-39336711BFE2}" type="sibTrans" cxnId="{4FE0AD97-0056-4A27-A832-2B4EC2FC244D}">
      <dgm:prSet/>
      <dgm:spPr/>
      <dgm:t>
        <a:bodyPr/>
        <a:lstStyle/>
        <a:p>
          <a:endParaRPr lang="en-SG"/>
        </a:p>
      </dgm:t>
    </dgm:pt>
    <dgm:pt modelId="{3D18F1DF-7855-4C4A-8431-47B3182FEC96}">
      <dgm:prSet phldrT="[Text]"/>
      <dgm:spPr/>
      <dgm:t>
        <a:bodyPr/>
        <a:lstStyle/>
        <a:p>
          <a:r>
            <a:rPr lang="en-SG" dirty="0" smtClean="0"/>
            <a:t>Stars (1-5)</a:t>
          </a:r>
          <a:endParaRPr lang="en-SG" dirty="0"/>
        </a:p>
      </dgm:t>
    </dgm:pt>
    <dgm:pt modelId="{27262BD4-8351-44F1-B8F3-48E7A7D71C0C}" type="parTrans" cxnId="{9EB142C4-2782-4706-B845-C57D5C525D9C}">
      <dgm:prSet/>
      <dgm:spPr/>
      <dgm:t>
        <a:bodyPr/>
        <a:lstStyle/>
        <a:p>
          <a:endParaRPr lang="en-SG"/>
        </a:p>
      </dgm:t>
    </dgm:pt>
    <dgm:pt modelId="{BB8B385A-4771-4A65-8A43-A2DD98699579}" type="sibTrans" cxnId="{9EB142C4-2782-4706-B845-C57D5C525D9C}">
      <dgm:prSet/>
      <dgm:spPr/>
      <dgm:t>
        <a:bodyPr/>
        <a:lstStyle/>
        <a:p>
          <a:endParaRPr lang="en-SG"/>
        </a:p>
      </dgm:t>
    </dgm:pt>
    <dgm:pt modelId="{912BCE15-D18B-4187-9D27-DF4F81355482}">
      <dgm:prSet phldrT="[Text]"/>
      <dgm:spPr/>
      <dgm:t>
        <a:bodyPr/>
        <a:lstStyle/>
        <a:p>
          <a:r>
            <a:rPr lang="en-SG" dirty="0" smtClean="0"/>
            <a:t>Reviews &amp; Ratings</a:t>
          </a:r>
          <a:endParaRPr lang="en-SG" dirty="0"/>
        </a:p>
      </dgm:t>
    </dgm:pt>
    <dgm:pt modelId="{7E859CC8-889E-4F92-A801-29CE809B68D1}" type="parTrans" cxnId="{B9B753D0-CA79-4FAF-8302-8A1B535629DF}">
      <dgm:prSet/>
      <dgm:spPr/>
      <dgm:t>
        <a:bodyPr/>
        <a:lstStyle/>
        <a:p>
          <a:endParaRPr lang="en-SG"/>
        </a:p>
      </dgm:t>
    </dgm:pt>
    <dgm:pt modelId="{12CF0029-0D0C-48AE-9798-3C7349D380FE}" type="sibTrans" cxnId="{B9B753D0-CA79-4FAF-8302-8A1B535629DF}">
      <dgm:prSet/>
      <dgm:spPr/>
      <dgm:t>
        <a:bodyPr/>
        <a:lstStyle/>
        <a:p>
          <a:endParaRPr lang="en-SG"/>
        </a:p>
      </dgm:t>
    </dgm:pt>
    <dgm:pt modelId="{BADCCF28-0BF1-4F93-AEF0-43D9646AC5DD}">
      <dgm:prSet phldrT="[Text]"/>
      <dgm:spPr/>
      <dgm:t>
        <a:bodyPr/>
        <a:lstStyle/>
        <a:p>
          <a:r>
            <a:rPr lang="en-SG" dirty="0" smtClean="0"/>
            <a:t>Review Text</a:t>
          </a:r>
          <a:endParaRPr lang="en-SG" dirty="0"/>
        </a:p>
      </dgm:t>
    </dgm:pt>
    <dgm:pt modelId="{3303F846-7408-4F13-85FA-2B8ABDA885FB}" type="parTrans" cxnId="{2664A262-CF8D-42A4-B20E-422A70EE9B83}">
      <dgm:prSet/>
      <dgm:spPr/>
      <dgm:t>
        <a:bodyPr/>
        <a:lstStyle/>
        <a:p>
          <a:endParaRPr lang="en-SG"/>
        </a:p>
      </dgm:t>
    </dgm:pt>
    <dgm:pt modelId="{65CC42E3-C3EE-4D4A-AB81-A679A5A8D53E}" type="sibTrans" cxnId="{2664A262-CF8D-42A4-B20E-422A70EE9B83}">
      <dgm:prSet/>
      <dgm:spPr/>
      <dgm:t>
        <a:bodyPr/>
        <a:lstStyle/>
        <a:p>
          <a:endParaRPr lang="en-SG"/>
        </a:p>
      </dgm:t>
    </dgm:pt>
    <dgm:pt modelId="{67A3940F-5CCC-4225-9E75-7D2185AC3272}" type="pres">
      <dgm:prSet presAssocID="{57F5E7CC-1840-491C-A4F0-42725C021CA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1AC52640-2076-4469-BCF7-69F90C2A48EB}" type="pres">
      <dgm:prSet presAssocID="{C509846B-5F3C-4992-8B31-AC6619136BB1}" presName="roof" presStyleLbl="dkBgShp" presStyleIdx="0" presStyleCnt="2"/>
      <dgm:spPr/>
      <dgm:t>
        <a:bodyPr/>
        <a:lstStyle/>
        <a:p>
          <a:endParaRPr lang="en-SG"/>
        </a:p>
      </dgm:t>
    </dgm:pt>
    <dgm:pt modelId="{F1F6401C-B242-4C30-8DC6-C15C22ADBFE3}" type="pres">
      <dgm:prSet presAssocID="{C509846B-5F3C-4992-8B31-AC6619136BB1}" presName="pillars" presStyleCnt="0"/>
      <dgm:spPr/>
      <dgm:t>
        <a:bodyPr/>
        <a:lstStyle/>
        <a:p>
          <a:endParaRPr lang="en-SG"/>
        </a:p>
      </dgm:t>
    </dgm:pt>
    <dgm:pt modelId="{9E52EF57-2139-479A-A4DE-960B75B37753}" type="pres">
      <dgm:prSet presAssocID="{C509846B-5F3C-4992-8B31-AC6619136BB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A308D60-6077-466D-8699-1CA28C5A0BC3}" type="pres">
      <dgm:prSet presAssocID="{738492B8-17E7-4D01-B0FA-D20F8CBC837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521E9BD-F5B4-43F7-B5D6-342E0F8217B8}" type="pres">
      <dgm:prSet presAssocID="{912BCE15-D18B-4187-9D27-DF4F8135548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458F86C-75D3-4628-B5FF-E198DE335C4C}" type="pres">
      <dgm:prSet presAssocID="{C509846B-5F3C-4992-8B31-AC6619136BB1}" presName="base" presStyleLbl="dkBgShp" presStyleIdx="1" presStyleCnt="2"/>
      <dgm:spPr/>
      <dgm:t>
        <a:bodyPr/>
        <a:lstStyle/>
        <a:p>
          <a:endParaRPr lang="en-SG"/>
        </a:p>
      </dgm:t>
    </dgm:pt>
  </dgm:ptLst>
  <dgm:cxnLst>
    <dgm:cxn modelId="{B77A882C-9C49-46BC-969B-1403D4BAA430}" srcId="{C6C82435-E053-47B9-987A-F3574105CFD3}" destId="{EA2F6D4E-FB63-48B7-A279-F00C9FFB3399}" srcOrd="0" destOrd="0" parTransId="{4A5A746F-7961-483F-B9CA-847DEA9BC5D4}" sibTransId="{0F9BBC41-F7BB-4847-92B9-41DA09818E55}"/>
    <dgm:cxn modelId="{4BA25A2F-9736-43F4-9C74-C62C77F4FC44}" srcId="{738492B8-17E7-4D01-B0FA-D20F8CBC8376}" destId="{F90F0DE5-DA8D-4909-8660-A5C3C8C0CFF8}" srcOrd="1" destOrd="0" parTransId="{6210DD71-944E-45EF-8318-385CCF9D27B5}" sibTransId="{896DBA91-9C64-498A-AA0F-F2099A43312F}"/>
    <dgm:cxn modelId="{96099C92-EBA6-4313-B9BB-62CEEBDCEA10}" type="presOf" srcId="{4DE3C910-29A5-469F-B59F-530AB148FA1E}" destId="{9E52EF57-2139-479A-A4DE-960B75B37753}" srcOrd="0" destOrd="2" presId="urn:microsoft.com/office/officeart/2005/8/layout/hList3"/>
    <dgm:cxn modelId="{A614507F-C6BA-4484-96E7-07E6AF90A81C}" type="presOf" srcId="{C6C82435-E053-47B9-987A-F3574105CFD3}" destId="{9E52EF57-2139-479A-A4DE-960B75B37753}" srcOrd="0" destOrd="0" presId="urn:microsoft.com/office/officeart/2005/8/layout/hList3"/>
    <dgm:cxn modelId="{4E6D5268-E30C-40D9-B208-EC92980E199C}" type="presOf" srcId="{EA2F6D4E-FB63-48B7-A279-F00C9FFB3399}" destId="{9E52EF57-2139-479A-A4DE-960B75B37753}" srcOrd="0" destOrd="1" presId="urn:microsoft.com/office/officeart/2005/8/layout/hList3"/>
    <dgm:cxn modelId="{C3EDB984-BFC2-4C83-BFB2-BE18EAB7F890}" srcId="{C509846B-5F3C-4992-8B31-AC6619136BB1}" destId="{C6C82435-E053-47B9-987A-F3574105CFD3}" srcOrd="0" destOrd="0" parTransId="{0A13CF52-E98B-4723-A8DE-C89C995F68D4}" sibTransId="{7C7547C4-F7FC-493D-95A2-CC9CC29000E5}"/>
    <dgm:cxn modelId="{EDE4EB85-A8E2-41BC-8FB6-DAA8BA04B017}" type="presOf" srcId="{BADCCF28-0BF1-4F93-AEF0-43D9646AC5DD}" destId="{A521E9BD-F5B4-43F7-B5D6-342E0F8217B8}" srcOrd="0" destOrd="2" presId="urn:microsoft.com/office/officeart/2005/8/layout/hList3"/>
    <dgm:cxn modelId="{D5F5F00E-9188-4BC4-8CA6-2B8C0CD0C6B6}" type="presOf" srcId="{6CE37FD9-FEEF-4A92-95EE-E8278C6FC223}" destId="{9A308D60-6077-466D-8699-1CA28C5A0BC3}" srcOrd="0" destOrd="1" presId="urn:microsoft.com/office/officeart/2005/8/layout/hList3"/>
    <dgm:cxn modelId="{B3D0B9FF-06E2-4D6A-B6A2-180E24EBD70F}" srcId="{C6C82435-E053-47B9-987A-F3574105CFD3}" destId="{4DE3C910-29A5-469F-B59F-530AB148FA1E}" srcOrd="1" destOrd="0" parTransId="{E61446EB-B9E0-4301-8869-8330FF8DA94A}" sibTransId="{5C4BAB04-983C-4465-81AF-86BDF64EC94E}"/>
    <dgm:cxn modelId="{9EB142C4-2782-4706-B845-C57D5C525D9C}" srcId="{912BCE15-D18B-4187-9D27-DF4F81355482}" destId="{3D18F1DF-7855-4C4A-8431-47B3182FEC96}" srcOrd="0" destOrd="0" parTransId="{27262BD4-8351-44F1-B8F3-48E7A7D71C0C}" sibTransId="{BB8B385A-4771-4A65-8A43-A2DD98699579}"/>
    <dgm:cxn modelId="{B9B753D0-CA79-4FAF-8302-8A1B535629DF}" srcId="{C509846B-5F3C-4992-8B31-AC6619136BB1}" destId="{912BCE15-D18B-4187-9D27-DF4F81355482}" srcOrd="2" destOrd="0" parTransId="{7E859CC8-889E-4F92-A801-29CE809B68D1}" sibTransId="{12CF0029-0D0C-48AE-9798-3C7349D380FE}"/>
    <dgm:cxn modelId="{4FE0AD97-0056-4A27-A832-2B4EC2FC244D}" srcId="{738492B8-17E7-4D01-B0FA-D20F8CBC8376}" destId="{6CE37FD9-FEEF-4A92-95EE-E8278C6FC223}" srcOrd="0" destOrd="0" parTransId="{A70502CA-8C7B-44B1-9D3B-4CDB5D364B5A}" sibTransId="{9D39EFAC-5F0F-4FDD-93EB-39336711BFE2}"/>
    <dgm:cxn modelId="{391B526E-723E-4FDB-9339-7AA4BD5599ED}" srcId="{C509846B-5F3C-4992-8B31-AC6619136BB1}" destId="{738492B8-17E7-4D01-B0FA-D20F8CBC8376}" srcOrd="1" destOrd="0" parTransId="{94BF5347-9A90-4675-AA65-7C8CADCBCFC2}" sibTransId="{6036E17A-A637-4861-A92F-E1D2CFD96B0D}"/>
    <dgm:cxn modelId="{600E158A-B7B1-43C7-A355-6E08C78464FF}" type="presOf" srcId="{3D18F1DF-7855-4C4A-8431-47B3182FEC96}" destId="{A521E9BD-F5B4-43F7-B5D6-342E0F8217B8}" srcOrd="0" destOrd="1" presId="urn:microsoft.com/office/officeart/2005/8/layout/hList3"/>
    <dgm:cxn modelId="{4E9FC9CE-C710-4CEE-A747-5D04F17FE5B3}" type="presOf" srcId="{912BCE15-D18B-4187-9D27-DF4F81355482}" destId="{A521E9BD-F5B4-43F7-B5D6-342E0F8217B8}" srcOrd="0" destOrd="0" presId="urn:microsoft.com/office/officeart/2005/8/layout/hList3"/>
    <dgm:cxn modelId="{509FBDC6-4767-4A46-B86E-712D302163E2}" type="presOf" srcId="{57F5E7CC-1840-491C-A4F0-42725C021CA1}" destId="{67A3940F-5CCC-4225-9E75-7D2185AC3272}" srcOrd="0" destOrd="0" presId="urn:microsoft.com/office/officeart/2005/8/layout/hList3"/>
    <dgm:cxn modelId="{F308A44F-AC6F-4CFD-8279-E63446D29234}" srcId="{57F5E7CC-1840-491C-A4F0-42725C021CA1}" destId="{C509846B-5F3C-4992-8B31-AC6619136BB1}" srcOrd="0" destOrd="0" parTransId="{FF28B61B-E81D-4C00-B301-455EA6EF34E5}" sibTransId="{43E692CF-313D-403B-84C4-152583673A45}"/>
    <dgm:cxn modelId="{862FCAF7-6080-49A0-B158-C417BC4F5695}" type="presOf" srcId="{F90F0DE5-DA8D-4909-8660-A5C3C8C0CFF8}" destId="{9A308D60-6077-466D-8699-1CA28C5A0BC3}" srcOrd="0" destOrd="2" presId="urn:microsoft.com/office/officeart/2005/8/layout/hList3"/>
    <dgm:cxn modelId="{BD177BC6-0527-4D93-9ECF-1B5696A50BDF}" type="presOf" srcId="{C509846B-5F3C-4992-8B31-AC6619136BB1}" destId="{1AC52640-2076-4469-BCF7-69F90C2A48EB}" srcOrd="0" destOrd="0" presId="urn:microsoft.com/office/officeart/2005/8/layout/hList3"/>
    <dgm:cxn modelId="{2664A262-CF8D-42A4-B20E-422A70EE9B83}" srcId="{912BCE15-D18B-4187-9D27-DF4F81355482}" destId="{BADCCF28-0BF1-4F93-AEF0-43D9646AC5DD}" srcOrd="1" destOrd="0" parTransId="{3303F846-7408-4F13-85FA-2B8ABDA885FB}" sibTransId="{65CC42E3-C3EE-4D4A-AB81-A679A5A8D53E}"/>
    <dgm:cxn modelId="{0A2F792F-A7BF-49C9-ADC2-E129734B5CD2}" type="presOf" srcId="{738492B8-17E7-4D01-B0FA-D20F8CBC8376}" destId="{9A308D60-6077-466D-8699-1CA28C5A0BC3}" srcOrd="0" destOrd="0" presId="urn:microsoft.com/office/officeart/2005/8/layout/hList3"/>
    <dgm:cxn modelId="{CC425167-C553-4947-93EB-EAC2B6E7A675}" type="presParOf" srcId="{67A3940F-5CCC-4225-9E75-7D2185AC3272}" destId="{1AC52640-2076-4469-BCF7-69F90C2A48EB}" srcOrd="0" destOrd="0" presId="urn:microsoft.com/office/officeart/2005/8/layout/hList3"/>
    <dgm:cxn modelId="{12512985-DCB6-47A1-8078-118C63248F8F}" type="presParOf" srcId="{67A3940F-5CCC-4225-9E75-7D2185AC3272}" destId="{F1F6401C-B242-4C30-8DC6-C15C22ADBFE3}" srcOrd="1" destOrd="0" presId="urn:microsoft.com/office/officeart/2005/8/layout/hList3"/>
    <dgm:cxn modelId="{39F4B40A-AC40-44BF-8432-EEBD2AC7FB18}" type="presParOf" srcId="{F1F6401C-B242-4C30-8DC6-C15C22ADBFE3}" destId="{9E52EF57-2139-479A-A4DE-960B75B37753}" srcOrd="0" destOrd="0" presId="urn:microsoft.com/office/officeart/2005/8/layout/hList3"/>
    <dgm:cxn modelId="{1B3F2034-E9B6-4517-A8B0-6A5621D156D0}" type="presParOf" srcId="{F1F6401C-B242-4C30-8DC6-C15C22ADBFE3}" destId="{9A308D60-6077-466D-8699-1CA28C5A0BC3}" srcOrd="1" destOrd="0" presId="urn:microsoft.com/office/officeart/2005/8/layout/hList3"/>
    <dgm:cxn modelId="{965F5CF4-F841-42BD-9CB3-130BE7537F56}" type="presParOf" srcId="{F1F6401C-B242-4C30-8DC6-C15C22ADBFE3}" destId="{A521E9BD-F5B4-43F7-B5D6-342E0F8217B8}" srcOrd="2" destOrd="0" presId="urn:microsoft.com/office/officeart/2005/8/layout/hList3"/>
    <dgm:cxn modelId="{8B50B5E7-3B25-4705-9B0B-0B2BD48C907D}" type="presParOf" srcId="{67A3940F-5CCC-4225-9E75-7D2185AC3272}" destId="{3458F86C-75D3-4628-B5FF-E198DE335C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D6F7AC-5F7B-4A86-964D-FE0ED5A5A56A}" type="doc">
      <dgm:prSet loTypeId="urn:microsoft.com/office/officeart/2005/8/layout/funnel1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F66949B5-E34F-49D7-8B28-50A92D0857EB}">
      <dgm:prSet phldrT="[Text]"/>
      <dgm:spPr/>
      <dgm:t>
        <a:bodyPr/>
        <a:lstStyle/>
        <a:p>
          <a:r>
            <a:rPr lang="en-SG" dirty="0" smtClean="0"/>
            <a:t>Removed non-restaurant businesses</a:t>
          </a:r>
          <a:endParaRPr lang="en-SG" dirty="0"/>
        </a:p>
      </dgm:t>
    </dgm:pt>
    <dgm:pt modelId="{7C4432BE-730B-4765-9E5D-0840EA86214C}" type="parTrans" cxnId="{0EFBF25F-86D7-4CC0-BB25-55878173B950}">
      <dgm:prSet/>
      <dgm:spPr/>
      <dgm:t>
        <a:bodyPr/>
        <a:lstStyle/>
        <a:p>
          <a:endParaRPr lang="en-SG"/>
        </a:p>
      </dgm:t>
    </dgm:pt>
    <dgm:pt modelId="{ECF7190C-5411-4B43-ADF5-98EDD8EC761D}" type="sibTrans" cxnId="{0EFBF25F-86D7-4CC0-BB25-55878173B950}">
      <dgm:prSet/>
      <dgm:spPr/>
      <dgm:t>
        <a:bodyPr/>
        <a:lstStyle/>
        <a:p>
          <a:endParaRPr lang="en-SG"/>
        </a:p>
      </dgm:t>
    </dgm:pt>
    <dgm:pt modelId="{E7A17D56-9AAB-4687-AA01-ED3F3C8C0783}">
      <dgm:prSet phldrT="[Text]"/>
      <dgm:spPr/>
      <dgm:t>
        <a:bodyPr/>
        <a:lstStyle/>
        <a:p>
          <a:r>
            <a:rPr lang="en-SG" dirty="0" smtClean="0"/>
            <a:t>Removed non-US states &amp; US states with little data</a:t>
          </a:r>
          <a:endParaRPr lang="en-SG" dirty="0"/>
        </a:p>
      </dgm:t>
    </dgm:pt>
    <dgm:pt modelId="{EAFE0B0E-4860-4236-A21A-AED9F0C330CC}" type="parTrans" cxnId="{F46D19D5-0111-46F2-B9CC-F08BC69F64AF}">
      <dgm:prSet/>
      <dgm:spPr/>
      <dgm:t>
        <a:bodyPr/>
        <a:lstStyle/>
        <a:p>
          <a:endParaRPr lang="en-SG"/>
        </a:p>
      </dgm:t>
    </dgm:pt>
    <dgm:pt modelId="{F1895033-BE24-46AE-B26B-81199582CBFA}" type="sibTrans" cxnId="{F46D19D5-0111-46F2-B9CC-F08BC69F64AF}">
      <dgm:prSet/>
      <dgm:spPr/>
      <dgm:t>
        <a:bodyPr/>
        <a:lstStyle/>
        <a:p>
          <a:endParaRPr lang="en-SG"/>
        </a:p>
      </dgm:t>
    </dgm:pt>
    <dgm:pt modelId="{4DFBD10E-A6C0-4A9F-9A04-8183A3F3F173}">
      <dgm:prSet phldrT="[Text]"/>
      <dgm:spPr/>
      <dgm:t>
        <a:bodyPr/>
        <a:lstStyle/>
        <a:p>
          <a:r>
            <a:rPr lang="en-SG" dirty="0" smtClean="0"/>
            <a:t>Selected 5 business categories</a:t>
          </a:r>
          <a:endParaRPr lang="en-SG" dirty="0"/>
        </a:p>
      </dgm:t>
    </dgm:pt>
    <dgm:pt modelId="{27E6E501-FDF4-4AF0-B3F0-3AFD18A259DD}" type="parTrans" cxnId="{07600C60-1CD1-4790-A1A8-2EDD75823849}">
      <dgm:prSet/>
      <dgm:spPr/>
      <dgm:t>
        <a:bodyPr/>
        <a:lstStyle/>
        <a:p>
          <a:endParaRPr lang="en-SG"/>
        </a:p>
      </dgm:t>
    </dgm:pt>
    <dgm:pt modelId="{FBC04D87-75D2-4606-A267-3D7A72068C40}" type="sibTrans" cxnId="{07600C60-1CD1-4790-A1A8-2EDD75823849}">
      <dgm:prSet/>
      <dgm:spPr/>
      <dgm:t>
        <a:bodyPr/>
        <a:lstStyle/>
        <a:p>
          <a:endParaRPr lang="en-SG"/>
        </a:p>
      </dgm:t>
    </dgm:pt>
    <dgm:pt modelId="{9621F6F8-072C-40CC-BD38-DB41B91FBD5D}">
      <dgm:prSet phldrT="[Text]"/>
      <dgm:spPr/>
      <dgm:t>
        <a:bodyPr/>
        <a:lstStyle/>
        <a:p>
          <a:r>
            <a:rPr lang="en-SG" dirty="0" smtClean="0"/>
            <a:t>Filtered Down Business Data</a:t>
          </a:r>
          <a:endParaRPr lang="en-SG" dirty="0"/>
        </a:p>
      </dgm:t>
    </dgm:pt>
    <dgm:pt modelId="{9EB4E60E-2070-4D9C-9C84-01421CC3D47B}" type="parTrans" cxnId="{967CBA6C-25B3-48EA-AFD6-013D637FD0F0}">
      <dgm:prSet/>
      <dgm:spPr/>
      <dgm:t>
        <a:bodyPr/>
        <a:lstStyle/>
        <a:p>
          <a:endParaRPr lang="en-SG"/>
        </a:p>
      </dgm:t>
    </dgm:pt>
    <dgm:pt modelId="{2113A665-CEC7-4029-8DA8-10DB0A3A4FFA}" type="sibTrans" cxnId="{967CBA6C-25B3-48EA-AFD6-013D637FD0F0}">
      <dgm:prSet/>
      <dgm:spPr/>
      <dgm:t>
        <a:bodyPr/>
        <a:lstStyle/>
        <a:p>
          <a:endParaRPr lang="en-SG"/>
        </a:p>
      </dgm:t>
    </dgm:pt>
    <dgm:pt modelId="{0FB2892D-BEED-4582-BB4E-EF8E632A55FE}" type="pres">
      <dgm:prSet presAssocID="{D6D6F7AC-5F7B-4A86-964D-FE0ED5A5A56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D67C35AC-FBC4-4B0B-B3EE-66EBEA01D698}" type="pres">
      <dgm:prSet presAssocID="{D6D6F7AC-5F7B-4A86-964D-FE0ED5A5A56A}" presName="ellipse" presStyleLbl="trBgShp" presStyleIdx="0" presStyleCnt="1"/>
      <dgm:spPr/>
      <dgm:t>
        <a:bodyPr/>
        <a:lstStyle/>
        <a:p>
          <a:endParaRPr lang="en-SG"/>
        </a:p>
      </dgm:t>
    </dgm:pt>
    <dgm:pt modelId="{9277C3DC-166C-4192-B07F-048220E4C6F9}" type="pres">
      <dgm:prSet presAssocID="{D6D6F7AC-5F7B-4A86-964D-FE0ED5A5A56A}" presName="arrow1" presStyleLbl="fgShp" presStyleIdx="0" presStyleCnt="1"/>
      <dgm:spPr/>
      <dgm:t>
        <a:bodyPr/>
        <a:lstStyle/>
        <a:p>
          <a:endParaRPr lang="en-SG"/>
        </a:p>
      </dgm:t>
    </dgm:pt>
    <dgm:pt modelId="{C48D6B98-0975-40A2-A60E-C43EA85CCE74}" type="pres">
      <dgm:prSet presAssocID="{D6D6F7AC-5F7B-4A86-964D-FE0ED5A5A56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ED8FD2-7E46-47E2-9825-8625E4A6EA0D}" type="pres">
      <dgm:prSet presAssocID="{E7A17D56-9AAB-4687-AA01-ED3F3C8C078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70E946D-22FD-4835-9EB0-E35AC31FAE3C}" type="pres">
      <dgm:prSet presAssocID="{4DFBD10E-A6C0-4A9F-9A04-8183A3F3F17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D2F27D0-6D8B-42F2-BC44-35B225F304D6}" type="pres">
      <dgm:prSet presAssocID="{9621F6F8-072C-40CC-BD38-DB41B91FBD5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410B5C7-B910-4F03-AA24-C7FDE0B0BE83}" type="pres">
      <dgm:prSet presAssocID="{D6D6F7AC-5F7B-4A86-964D-FE0ED5A5A56A}" presName="funnel" presStyleLbl="trAlignAcc1" presStyleIdx="0" presStyleCnt="1"/>
      <dgm:spPr/>
      <dgm:t>
        <a:bodyPr/>
        <a:lstStyle/>
        <a:p>
          <a:endParaRPr lang="en-SG"/>
        </a:p>
      </dgm:t>
    </dgm:pt>
  </dgm:ptLst>
  <dgm:cxnLst>
    <dgm:cxn modelId="{D57BDF1C-E4CC-4D83-814B-4DE4E404D68D}" type="presOf" srcId="{D6D6F7AC-5F7B-4A86-964D-FE0ED5A5A56A}" destId="{0FB2892D-BEED-4582-BB4E-EF8E632A55FE}" srcOrd="0" destOrd="0" presId="urn:microsoft.com/office/officeart/2005/8/layout/funnel1"/>
    <dgm:cxn modelId="{D789F070-B737-4293-B719-E9978BC51EE6}" type="presOf" srcId="{E7A17D56-9AAB-4687-AA01-ED3F3C8C0783}" destId="{870E946D-22FD-4835-9EB0-E35AC31FAE3C}" srcOrd="0" destOrd="0" presId="urn:microsoft.com/office/officeart/2005/8/layout/funnel1"/>
    <dgm:cxn modelId="{07600C60-1CD1-4790-A1A8-2EDD75823849}" srcId="{D6D6F7AC-5F7B-4A86-964D-FE0ED5A5A56A}" destId="{4DFBD10E-A6C0-4A9F-9A04-8183A3F3F173}" srcOrd="2" destOrd="0" parTransId="{27E6E501-FDF4-4AF0-B3F0-3AFD18A259DD}" sibTransId="{FBC04D87-75D2-4606-A267-3D7A72068C40}"/>
    <dgm:cxn modelId="{1DDC461A-21EF-4142-A66B-C985BFF3D1D2}" type="presOf" srcId="{F66949B5-E34F-49D7-8B28-50A92D0857EB}" destId="{5D2F27D0-6D8B-42F2-BC44-35B225F304D6}" srcOrd="0" destOrd="0" presId="urn:microsoft.com/office/officeart/2005/8/layout/funnel1"/>
    <dgm:cxn modelId="{967CBA6C-25B3-48EA-AFD6-013D637FD0F0}" srcId="{D6D6F7AC-5F7B-4A86-964D-FE0ED5A5A56A}" destId="{9621F6F8-072C-40CC-BD38-DB41B91FBD5D}" srcOrd="3" destOrd="0" parTransId="{9EB4E60E-2070-4D9C-9C84-01421CC3D47B}" sibTransId="{2113A665-CEC7-4029-8DA8-10DB0A3A4FFA}"/>
    <dgm:cxn modelId="{F46D19D5-0111-46F2-B9CC-F08BC69F64AF}" srcId="{D6D6F7AC-5F7B-4A86-964D-FE0ED5A5A56A}" destId="{E7A17D56-9AAB-4687-AA01-ED3F3C8C0783}" srcOrd="1" destOrd="0" parTransId="{EAFE0B0E-4860-4236-A21A-AED9F0C330CC}" sibTransId="{F1895033-BE24-46AE-B26B-81199582CBFA}"/>
    <dgm:cxn modelId="{0EFBF25F-86D7-4CC0-BB25-55878173B950}" srcId="{D6D6F7AC-5F7B-4A86-964D-FE0ED5A5A56A}" destId="{F66949B5-E34F-49D7-8B28-50A92D0857EB}" srcOrd="0" destOrd="0" parTransId="{7C4432BE-730B-4765-9E5D-0840EA86214C}" sibTransId="{ECF7190C-5411-4B43-ADF5-98EDD8EC761D}"/>
    <dgm:cxn modelId="{5BD99514-177C-4877-A752-3B269FD8D1A9}" type="presOf" srcId="{9621F6F8-072C-40CC-BD38-DB41B91FBD5D}" destId="{C48D6B98-0975-40A2-A60E-C43EA85CCE74}" srcOrd="0" destOrd="0" presId="urn:microsoft.com/office/officeart/2005/8/layout/funnel1"/>
    <dgm:cxn modelId="{93833D28-F0C9-4EAE-A54C-20BE2411AC3D}" type="presOf" srcId="{4DFBD10E-A6C0-4A9F-9A04-8183A3F3F173}" destId="{C6ED8FD2-7E46-47E2-9825-8625E4A6EA0D}" srcOrd="0" destOrd="0" presId="urn:microsoft.com/office/officeart/2005/8/layout/funnel1"/>
    <dgm:cxn modelId="{EA2BC2A8-54DA-4362-B756-D5A98C8EB85D}" type="presParOf" srcId="{0FB2892D-BEED-4582-BB4E-EF8E632A55FE}" destId="{D67C35AC-FBC4-4B0B-B3EE-66EBEA01D698}" srcOrd="0" destOrd="0" presId="urn:microsoft.com/office/officeart/2005/8/layout/funnel1"/>
    <dgm:cxn modelId="{BC956E25-C315-45A5-A6BA-55756F2F74FC}" type="presParOf" srcId="{0FB2892D-BEED-4582-BB4E-EF8E632A55FE}" destId="{9277C3DC-166C-4192-B07F-048220E4C6F9}" srcOrd="1" destOrd="0" presId="urn:microsoft.com/office/officeart/2005/8/layout/funnel1"/>
    <dgm:cxn modelId="{87B83279-DCDE-43AA-8189-EC7048C0DD5F}" type="presParOf" srcId="{0FB2892D-BEED-4582-BB4E-EF8E632A55FE}" destId="{C48D6B98-0975-40A2-A60E-C43EA85CCE74}" srcOrd="2" destOrd="0" presId="urn:microsoft.com/office/officeart/2005/8/layout/funnel1"/>
    <dgm:cxn modelId="{45672761-5614-45FA-865B-70357C05BD20}" type="presParOf" srcId="{0FB2892D-BEED-4582-BB4E-EF8E632A55FE}" destId="{C6ED8FD2-7E46-47E2-9825-8625E4A6EA0D}" srcOrd="3" destOrd="0" presId="urn:microsoft.com/office/officeart/2005/8/layout/funnel1"/>
    <dgm:cxn modelId="{1844B21E-882A-4E23-ACBD-36B40D35DD54}" type="presParOf" srcId="{0FB2892D-BEED-4582-BB4E-EF8E632A55FE}" destId="{870E946D-22FD-4835-9EB0-E35AC31FAE3C}" srcOrd="4" destOrd="0" presId="urn:microsoft.com/office/officeart/2005/8/layout/funnel1"/>
    <dgm:cxn modelId="{DA2BDAC1-390B-4A8A-98FA-1D60B7E847CE}" type="presParOf" srcId="{0FB2892D-BEED-4582-BB4E-EF8E632A55FE}" destId="{5D2F27D0-6D8B-42F2-BC44-35B225F304D6}" srcOrd="5" destOrd="0" presId="urn:microsoft.com/office/officeart/2005/8/layout/funnel1"/>
    <dgm:cxn modelId="{FD14E361-560E-4B65-952D-B5832263A039}" type="presParOf" srcId="{0FB2892D-BEED-4582-BB4E-EF8E632A55FE}" destId="{C410B5C7-B910-4F03-AA24-C7FDE0B0BE8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5704E2-5082-48A0-9D15-C268A95B425C}" type="doc">
      <dgm:prSet loTypeId="urn:microsoft.com/office/officeart/2005/8/layout/equation2" loCatId="process" qsTypeId="urn:microsoft.com/office/officeart/2005/8/quickstyle/simple1" qsCatId="simple" csTypeId="urn:microsoft.com/office/officeart/2005/8/colors/accent2_4" csCatId="accent2" phldr="1"/>
      <dgm:spPr/>
    </dgm:pt>
    <dgm:pt modelId="{000FC4F4-A824-4130-A2C3-FFD504874EE0}">
      <dgm:prSet phldrT="[Text]"/>
      <dgm:spPr/>
      <dgm:t>
        <a:bodyPr/>
        <a:lstStyle/>
        <a:p>
          <a:r>
            <a:rPr lang="en-SG" dirty="0" smtClean="0"/>
            <a:t>Filtered Down Business Data</a:t>
          </a:r>
          <a:endParaRPr lang="en-SG" dirty="0"/>
        </a:p>
      </dgm:t>
    </dgm:pt>
    <dgm:pt modelId="{167D7B75-B68E-4105-B2A8-CAC4A5407145}" type="parTrans" cxnId="{A70791B3-F268-4190-809A-E9EBC37049E8}">
      <dgm:prSet/>
      <dgm:spPr/>
      <dgm:t>
        <a:bodyPr/>
        <a:lstStyle/>
        <a:p>
          <a:endParaRPr lang="en-SG"/>
        </a:p>
      </dgm:t>
    </dgm:pt>
    <dgm:pt modelId="{9751B4FB-2CA9-4C57-85D0-B18A8EDC560B}" type="sibTrans" cxnId="{A70791B3-F268-4190-809A-E9EBC37049E8}">
      <dgm:prSet/>
      <dgm:spPr/>
      <dgm:t>
        <a:bodyPr/>
        <a:lstStyle/>
        <a:p>
          <a:endParaRPr lang="en-SG"/>
        </a:p>
      </dgm:t>
    </dgm:pt>
    <dgm:pt modelId="{185C8B70-3B78-4700-B142-9CC3094ABDC7}">
      <dgm:prSet phldrT="[Text]"/>
      <dgm:spPr/>
      <dgm:t>
        <a:bodyPr/>
        <a:lstStyle/>
        <a:p>
          <a:r>
            <a:rPr lang="en-SG" dirty="0" smtClean="0"/>
            <a:t>Review Text &amp; Ratings</a:t>
          </a:r>
          <a:endParaRPr lang="en-SG" dirty="0"/>
        </a:p>
      </dgm:t>
    </dgm:pt>
    <dgm:pt modelId="{392F82BE-8A2D-4BBD-86CA-63D7B2ED685C}" type="parTrans" cxnId="{B2BD410D-8F78-4B19-BF37-14EBBFC03732}">
      <dgm:prSet/>
      <dgm:spPr/>
      <dgm:t>
        <a:bodyPr/>
        <a:lstStyle/>
        <a:p>
          <a:endParaRPr lang="en-SG"/>
        </a:p>
      </dgm:t>
    </dgm:pt>
    <dgm:pt modelId="{FFEFF5AE-A3B9-4067-B599-A6FA79CA6109}" type="sibTrans" cxnId="{B2BD410D-8F78-4B19-BF37-14EBBFC03732}">
      <dgm:prSet/>
      <dgm:spPr/>
      <dgm:t>
        <a:bodyPr/>
        <a:lstStyle/>
        <a:p>
          <a:endParaRPr lang="en-SG"/>
        </a:p>
      </dgm:t>
    </dgm:pt>
    <dgm:pt modelId="{F678E80F-4422-416C-A9CC-1C9B82129169}">
      <dgm:prSet phldrT="[Text]"/>
      <dgm:spPr/>
      <dgm:t>
        <a:bodyPr/>
        <a:lstStyle/>
        <a:p>
          <a:r>
            <a:rPr lang="en-SG" dirty="0" smtClean="0"/>
            <a:t>Data for Text Analysis</a:t>
          </a:r>
          <a:endParaRPr lang="en-SG" dirty="0"/>
        </a:p>
      </dgm:t>
    </dgm:pt>
    <dgm:pt modelId="{19FFFFF3-D47F-45CA-B545-0F92B8F11C73}" type="parTrans" cxnId="{B21D85D6-E077-471B-A2F5-CF8E0BF38A42}">
      <dgm:prSet/>
      <dgm:spPr/>
      <dgm:t>
        <a:bodyPr/>
        <a:lstStyle/>
        <a:p>
          <a:endParaRPr lang="en-SG"/>
        </a:p>
      </dgm:t>
    </dgm:pt>
    <dgm:pt modelId="{133A4F24-66A4-4A81-B2CE-681D3C61C852}" type="sibTrans" cxnId="{B21D85D6-E077-471B-A2F5-CF8E0BF38A42}">
      <dgm:prSet/>
      <dgm:spPr/>
      <dgm:t>
        <a:bodyPr/>
        <a:lstStyle/>
        <a:p>
          <a:endParaRPr lang="en-SG"/>
        </a:p>
      </dgm:t>
    </dgm:pt>
    <dgm:pt modelId="{33831A4F-0C89-43DF-88E4-BB56AFF8A8B6}" type="pres">
      <dgm:prSet presAssocID="{265704E2-5082-48A0-9D15-C268A95B425C}" presName="Name0" presStyleCnt="0">
        <dgm:presLayoutVars>
          <dgm:dir/>
          <dgm:resizeHandles val="exact"/>
        </dgm:presLayoutVars>
      </dgm:prSet>
      <dgm:spPr/>
    </dgm:pt>
    <dgm:pt modelId="{1CAC6F10-8721-4E73-A043-B131B276D843}" type="pres">
      <dgm:prSet presAssocID="{265704E2-5082-48A0-9D15-C268A95B425C}" presName="vNodes" presStyleCnt="0"/>
      <dgm:spPr/>
    </dgm:pt>
    <dgm:pt modelId="{ACF811DD-901F-4FE7-842E-5D5CEC434228}" type="pres">
      <dgm:prSet presAssocID="{000FC4F4-A824-4130-A2C3-FFD504874E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155936E-0E09-4DA0-9A64-F4CF660906B7}" type="pres">
      <dgm:prSet presAssocID="{9751B4FB-2CA9-4C57-85D0-B18A8EDC560B}" presName="spacerT" presStyleCnt="0"/>
      <dgm:spPr/>
    </dgm:pt>
    <dgm:pt modelId="{35D6E8A6-E340-4DE7-8654-F9FEE10C54C5}" type="pres">
      <dgm:prSet presAssocID="{9751B4FB-2CA9-4C57-85D0-B18A8EDC560B}" presName="sibTrans" presStyleLbl="sibTrans2D1" presStyleIdx="0" presStyleCnt="2"/>
      <dgm:spPr/>
      <dgm:t>
        <a:bodyPr/>
        <a:lstStyle/>
        <a:p>
          <a:endParaRPr lang="en-SG"/>
        </a:p>
      </dgm:t>
    </dgm:pt>
    <dgm:pt modelId="{CF3B7CB4-9B07-4F76-9C62-ACD27DB508F8}" type="pres">
      <dgm:prSet presAssocID="{9751B4FB-2CA9-4C57-85D0-B18A8EDC560B}" presName="spacerB" presStyleCnt="0"/>
      <dgm:spPr/>
    </dgm:pt>
    <dgm:pt modelId="{62302638-14F8-47E2-884C-3D22751F8AF7}" type="pres">
      <dgm:prSet presAssocID="{185C8B70-3B78-4700-B142-9CC3094ABD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4B42429-B854-4785-B4B4-167E9D62C107}" type="pres">
      <dgm:prSet presAssocID="{265704E2-5082-48A0-9D15-C268A95B425C}" presName="sibTransLast" presStyleLbl="sibTrans2D1" presStyleIdx="1" presStyleCnt="2"/>
      <dgm:spPr/>
      <dgm:t>
        <a:bodyPr/>
        <a:lstStyle/>
        <a:p>
          <a:endParaRPr lang="en-SG"/>
        </a:p>
      </dgm:t>
    </dgm:pt>
    <dgm:pt modelId="{8F4FFDE2-5DB1-4E00-9AC8-04EAC2518A21}" type="pres">
      <dgm:prSet presAssocID="{265704E2-5082-48A0-9D15-C268A95B425C}" presName="connectorText" presStyleLbl="sibTrans2D1" presStyleIdx="1" presStyleCnt="2"/>
      <dgm:spPr/>
      <dgm:t>
        <a:bodyPr/>
        <a:lstStyle/>
        <a:p>
          <a:endParaRPr lang="en-SG"/>
        </a:p>
      </dgm:t>
    </dgm:pt>
    <dgm:pt modelId="{B6B423CA-66A3-4123-828E-D5994B8472D0}" type="pres">
      <dgm:prSet presAssocID="{265704E2-5082-48A0-9D15-C268A95B425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A70791B3-F268-4190-809A-E9EBC37049E8}" srcId="{265704E2-5082-48A0-9D15-C268A95B425C}" destId="{000FC4F4-A824-4130-A2C3-FFD504874EE0}" srcOrd="0" destOrd="0" parTransId="{167D7B75-B68E-4105-B2A8-CAC4A5407145}" sibTransId="{9751B4FB-2CA9-4C57-85D0-B18A8EDC560B}"/>
    <dgm:cxn modelId="{188F99E7-F828-433D-8F6F-15CE948F3417}" type="presOf" srcId="{FFEFF5AE-A3B9-4067-B599-A6FA79CA6109}" destId="{8F4FFDE2-5DB1-4E00-9AC8-04EAC2518A21}" srcOrd="1" destOrd="0" presId="urn:microsoft.com/office/officeart/2005/8/layout/equation2"/>
    <dgm:cxn modelId="{FC66B079-A4E7-47E9-9A86-E402D394225F}" type="presOf" srcId="{000FC4F4-A824-4130-A2C3-FFD504874EE0}" destId="{ACF811DD-901F-4FE7-842E-5D5CEC434228}" srcOrd="0" destOrd="0" presId="urn:microsoft.com/office/officeart/2005/8/layout/equation2"/>
    <dgm:cxn modelId="{E2BA9A88-DA7B-4643-A105-41E1117FAE4E}" type="presOf" srcId="{185C8B70-3B78-4700-B142-9CC3094ABDC7}" destId="{62302638-14F8-47E2-884C-3D22751F8AF7}" srcOrd="0" destOrd="0" presId="urn:microsoft.com/office/officeart/2005/8/layout/equation2"/>
    <dgm:cxn modelId="{A1938576-2230-4745-B9C4-748B49D54334}" type="presOf" srcId="{9751B4FB-2CA9-4C57-85D0-B18A8EDC560B}" destId="{35D6E8A6-E340-4DE7-8654-F9FEE10C54C5}" srcOrd="0" destOrd="0" presId="urn:microsoft.com/office/officeart/2005/8/layout/equation2"/>
    <dgm:cxn modelId="{B21D85D6-E077-471B-A2F5-CF8E0BF38A42}" srcId="{265704E2-5082-48A0-9D15-C268A95B425C}" destId="{F678E80F-4422-416C-A9CC-1C9B82129169}" srcOrd="2" destOrd="0" parTransId="{19FFFFF3-D47F-45CA-B545-0F92B8F11C73}" sibTransId="{133A4F24-66A4-4A81-B2CE-681D3C61C852}"/>
    <dgm:cxn modelId="{9CAE4ACD-C125-4FA3-85C5-977E368ECCD9}" type="presOf" srcId="{FFEFF5AE-A3B9-4067-B599-A6FA79CA6109}" destId="{D4B42429-B854-4785-B4B4-167E9D62C107}" srcOrd="0" destOrd="0" presId="urn:microsoft.com/office/officeart/2005/8/layout/equation2"/>
    <dgm:cxn modelId="{66B5BDEF-ED1D-422D-935E-7AAA8C772A08}" type="presOf" srcId="{265704E2-5082-48A0-9D15-C268A95B425C}" destId="{33831A4F-0C89-43DF-88E4-BB56AFF8A8B6}" srcOrd="0" destOrd="0" presId="urn:microsoft.com/office/officeart/2005/8/layout/equation2"/>
    <dgm:cxn modelId="{B2BD410D-8F78-4B19-BF37-14EBBFC03732}" srcId="{265704E2-5082-48A0-9D15-C268A95B425C}" destId="{185C8B70-3B78-4700-B142-9CC3094ABDC7}" srcOrd="1" destOrd="0" parTransId="{392F82BE-8A2D-4BBD-86CA-63D7B2ED685C}" sibTransId="{FFEFF5AE-A3B9-4067-B599-A6FA79CA6109}"/>
    <dgm:cxn modelId="{9D01D6AB-C79C-4C26-9A1E-89F6AC6552D2}" type="presOf" srcId="{F678E80F-4422-416C-A9CC-1C9B82129169}" destId="{B6B423CA-66A3-4123-828E-D5994B8472D0}" srcOrd="0" destOrd="0" presId="urn:microsoft.com/office/officeart/2005/8/layout/equation2"/>
    <dgm:cxn modelId="{531E5374-0A29-4010-B5CB-06C6B2F100F2}" type="presParOf" srcId="{33831A4F-0C89-43DF-88E4-BB56AFF8A8B6}" destId="{1CAC6F10-8721-4E73-A043-B131B276D843}" srcOrd="0" destOrd="0" presId="urn:microsoft.com/office/officeart/2005/8/layout/equation2"/>
    <dgm:cxn modelId="{1835AA73-D7FB-4838-A924-CD13DA620344}" type="presParOf" srcId="{1CAC6F10-8721-4E73-A043-B131B276D843}" destId="{ACF811DD-901F-4FE7-842E-5D5CEC434228}" srcOrd="0" destOrd="0" presId="urn:microsoft.com/office/officeart/2005/8/layout/equation2"/>
    <dgm:cxn modelId="{CEB64B4A-D16F-4196-9FD4-06555D0F7671}" type="presParOf" srcId="{1CAC6F10-8721-4E73-A043-B131B276D843}" destId="{C155936E-0E09-4DA0-9A64-F4CF660906B7}" srcOrd="1" destOrd="0" presId="urn:microsoft.com/office/officeart/2005/8/layout/equation2"/>
    <dgm:cxn modelId="{53642B16-BFFC-4022-B566-AEA49B068C79}" type="presParOf" srcId="{1CAC6F10-8721-4E73-A043-B131B276D843}" destId="{35D6E8A6-E340-4DE7-8654-F9FEE10C54C5}" srcOrd="2" destOrd="0" presId="urn:microsoft.com/office/officeart/2005/8/layout/equation2"/>
    <dgm:cxn modelId="{2B1C4C40-4C6B-4DAB-9533-05A50697D244}" type="presParOf" srcId="{1CAC6F10-8721-4E73-A043-B131B276D843}" destId="{CF3B7CB4-9B07-4F76-9C62-ACD27DB508F8}" srcOrd="3" destOrd="0" presId="urn:microsoft.com/office/officeart/2005/8/layout/equation2"/>
    <dgm:cxn modelId="{A374336A-3E01-4179-9B4C-8665069B015A}" type="presParOf" srcId="{1CAC6F10-8721-4E73-A043-B131B276D843}" destId="{62302638-14F8-47E2-884C-3D22751F8AF7}" srcOrd="4" destOrd="0" presId="urn:microsoft.com/office/officeart/2005/8/layout/equation2"/>
    <dgm:cxn modelId="{7672B262-0B39-4FC9-A290-0DAB922D752F}" type="presParOf" srcId="{33831A4F-0C89-43DF-88E4-BB56AFF8A8B6}" destId="{D4B42429-B854-4785-B4B4-167E9D62C107}" srcOrd="1" destOrd="0" presId="urn:microsoft.com/office/officeart/2005/8/layout/equation2"/>
    <dgm:cxn modelId="{A7418686-6217-4DB2-AFF4-0C1C18C38C97}" type="presParOf" srcId="{D4B42429-B854-4785-B4B4-167E9D62C107}" destId="{8F4FFDE2-5DB1-4E00-9AC8-04EAC2518A21}" srcOrd="0" destOrd="0" presId="urn:microsoft.com/office/officeart/2005/8/layout/equation2"/>
    <dgm:cxn modelId="{476CCF9F-64C8-4A2C-A928-22FD71FA2FDC}" type="presParOf" srcId="{33831A4F-0C89-43DF-88E4-BB56AFF8A8B6}" destId="{B6B423CA-66A3-4123-828E-D5994B8472D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CF72A-14F6-4643-8AE5-D2B53789CB20}">
      <dsp:nvSpPr>
        <dsp:cNvPr id="0" name=""/>
        <dsp:cNvSpPr/>
      </dsp:nvSpPr>
      <dsp:spPr>
        <a:xfrm>
          <a:off x="2580296" y="2775054"/>
          <a:ext cx="1960203" cy="169003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000" kern="1200" smtClean="0"/>
            <a:t>Desirable Traits</a:t>
          </a:r>
          <a:endParaRPr lang="en-SG" sz="2000" kern="1200" dirty="0"/>
        </a:p>
      </dsp:txBody>
      <dsp:txXfrm>
        <a:off x="2884483" y="3037316"/>
        <a:ext cx="1351829" cy="1165512"/>
      </dsp:txXfrm>
    </dsp:sp>
    <dsp:sp modelId="{B350E7EE-1BED-45F7-819D-8EDA0AD49C51}">
      <dsp:nvSpPr>
        <dsp:cNvPr id="0" name=""/>
        <dsp:cNvSpPr/>
      </dsp:nvSpPr>
      <dsp:spPr>
        <a:xfrm>
          <a:off x="2631220" y="3521170"/>
          <a:ext cx="229504" cy="1978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7E512-7B04-498B-BD2E-22EF243F1D5D}">
      <dsp:nvSpPr>
        <dsp:cNvPr id="0" name=""/>
        <dsp:cNvSpPr/>
      </dsp:nvSpPr>
      <dsp:spPr>
        <a:xfrm>
          <a:off x="904706" y="1867301"/>
          <a:ext cx="1960203" cy="169003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72" t="6907" r="2916" b="-15265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6AF62-E61A-4E2B-AEA0-0B28B44495F7}">
      <dsp:nvSpPr>
        <dsp:cNvPr id="0" name=""/>
        <dsp:cNvSpPr/>
      </dsp:nvSpPr>
      <dsp:spPr>
        <a:xfrm>
          <a:off x="2239179" y="3334083"/>
          <a:ext cx="229504" cy="1978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545DC-BC58-4039-83F1-11DA7F40261B}">
      <dsp:nvSpPr>
        <dsp:cNvPr id="0" name=""/>
        <dsp:cNvSpPr/>
      </dsp:nvSpPr>
      <dsp:spPr>
        <a:xfrm>
          <a:off x="4250305" y="1847208"/>
          <a:ext cx="1960203" cy="169003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000" kern="1200" smtClean="0"/>
            <a:t>Observable trends or changes</a:t>
          </a:r>
          <a:endParaRPr lang="en-SG" sz="2000" kern="1200" dirty="0"/>
        </a:p>
      </dsp:txBody>
      <dsp:txXfrm>
        <a:off x="4554492" y="2109470"/>
        <a:ext cx="1351829" cy="1165512"/>
      </dsp:txXfrm>
    </dsp:sp>
    <dsp:sp modelId="{04162DC5-D088-4847-BF62-15E9E33EA755}">
      <dsp:nvSpPr>
        <dsp:cNvPr id="0" name=""/>
        <dsp:cNvSpPr/>
      </dsp:nvSpPr>
      <dsp:spPr>
        <a:xfrm>
          <a:off x="5590359" y="3312204"/>
          <a:ext cx="229504" cy="1978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7A234-210A-4445-BCDA-1DE398E520D5}">
      <dsp:nvSpPr>
        <dsp:cNvPr id="0" name=""/>
        <dsp:cNvSpPr/>
      </dsp:nvSpPr>
      <dsp:spPr>
        <a:xfrm>
          <a:off x="5920315" y="2775054"/>
          <a:ext cx="1960203" cy="169003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852" t="11480" r="6672" b="-12952"/>
          </a:stretch>
        </a:blip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0332D-965B-4732-B1FD-20B87F9A5B3C}">
      <dsp:nvSpPr>
        <dsp:cNvPr id="0" name=""/>
        <dsp:cNvSpPr/>
      </dsp:nvSpPr>
      <dsp:spPr>
        <a:xfrm>
          <a:off x="5971238" y="3521170"/>
          <a:ext cx="229504" cy="1978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06617-70D1-4468-A248-F73A5FA4D05B}">
      <dsp:nvSpPr>
        <dsp:cNvPr id="0" name=""/>
        <dsp:cNvSpPr/>
      </dsp:nvSpPr>
      <dsp:spPr>
        <a:xfrm>
          <a:off x="2580296" y="923380"/>
          <a:ext cx="1960203" cy="169003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000" kern="1200" dirty="0" smtClean="0"/>
            <a:t>Distinguishing factors</a:t>
          </a:r>
          <a:endParaRPr lang="en-SG" sz="2000" kern="1200" dirty="0"/>
        </a:p>
      </dsp:txBody>
      <dsp:txXfrm>
        <a:off x="2884483" y="1185642"/>
        <a:ext cx="1351829" cy="1165512"/>
      </dsp:txXfrm>
    </dsp:sp>
    <dsp:sp modelId="{F67E5E7F-FBAF-4F4B-883B-944FFFA9E78C}">
      <dsp:nvSpPr>
        <dsp:cNvPr id="0" name=""/>
        <dsp:cNvSpPr/>
      </dsp:nvSpPr>
      <dsp:spPr>
        <a:xfrm>
          <a:off x="3909188" y="959994"/>
          <a:ext cx="229504" cy="1978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B0D9C-C364-41DF-B2AD-A133ABFA06DB}">
      <dsp:nvSpPr>
        <dsp:cNvPr id="0" name=""/>
        <dsp:cNvSpPr/>
      </dsp:nvSpPr>
      <dsp:spPr>
        <a:xfrm>
          <a:off x="4250305" y="0"/>
          <a:ext cx="1960203" cy="169003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38" t="-11733" r="-9730" b="-23023"/>
          </a:stretch>
        </a:blip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7A5FA-1C31-4B59-9138-11657B1A3CD4}">
      <dsp:nvSpPr>
        <dsp:cNvPr id="0" name=""/>
        <dsp:cNvSpPr/>
      </dsp:nvSpPr>
      <dsp:spPr>
        <a:xfrm>
          <a:off x="4308205" y="742098"/>
          <a:ext cx="229504" cy="1978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F551F-4839-4E55-A939-090CB4548825}">
      <dsp:nvSpPr>
        <dsp:cNvPr id="0" name=""/>
        <dsp:cNvSpPr/>
      </dsp:nvSpPr>
      <dsp:spPr>
        <a:xfrm>
          <a:off x="2720411" y="1753307"/>
          <a:ext cx="1183912" cy="11839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Data for Text Analysis</a:t>
          </a:r>
          <a:endParaRPr lang="en-SG" sz="1900" kern="1200" dirty="0"/>
        </a:p>
      </dsp:txBody>
      <dsp:txXfrm>
        <a:off x="2893791" y="1926687"/>
        <a:ext cx="837152" cy="837152"/>
      </dsp:txXfrm>
    </dsp:sp>
    <dsp:sp modelId="{83A87FBE-5724-4035-A06A-831ECD9708B1}">
      <dsp:nvSpPr>
        <dsp:cNvPr id="0" name=""/>
        <dsp:cNvSpPr/>
      </dsp:nvSpPr>
      <dsp:spPr>
        <a:xfrm rot="16200000">
          <a:off x="3130673" y="1219506"/>
          <a:ext cx="363389" cy="4025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>
        <a:off x="3185182" y="1354521"/>
        <a:ext cx="254372" cy="241518"/>
      </dsp:txXfrm>
    </dsp:sp>
    <dsp:sp modelId="{E376C7A5-D05F-416B-9230-CD8791B2F411}">
      <dsp:nvSpPr>
        <dsp:cNvPr id="0" name=""/>
        <dsp:cNvSpPr/>
      </dsp:nvSpPr>
      <dsp:spPr>
        <a:xfrm>
          <a:off x="2779607" y="2144"/>
          <a:ext cx="1065521" cy="1065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State AZ</a:t>
          </a:r>
          <a:endParaRPr lang="en-SG" sz="1900" kern="1200" dirty="0"/>
        </a:p>
      </dsp:txBody>
      <dsp:txXfrm>
        <a:off x="2935649" y="158186"/>
        <a:ext cx="753437" cy="753437"/>
      </dsp:txXfrm>
    </dsp:sp>
    <dsp:sp modelId="{3266585C-6851-47EC-8407-DE6599463FA3}">
      <dsp:nvSpPr>
        <dsp:cNvPr id="0" name=""/>
        <dsp:cNvSpPr/>
      </dsp:nvSpPr>
      <dsp:spPr>
        <a:xfrm rot="18900000">
          <a:off x="3784387" y="1490283"/>
          <a:ext cx="363389" cy="4025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>
        <a:off x="3800352" y="1609332"/>
        <a:ext cx="254372" cy="241518"/>
      </dsp:txXfrm>
    </dsp:sp>
    <dsp:sp modelId="{C57412FC-2337-4468-A77E-CA521F4769C7}">
      <dsp:nvSpPr>
        <dsp:cNvPr id="0" name=""/>
        <dsp:cNvSpPr/>
      </dsp:nvSpPr>
      <dsp:spPr>
        <a:xfrm>
          <a:off x="4059723" y="532386"/>
          <a:ext cx="1065521" cy="1065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State IL</a:t>
          </a:r>
          <a:endParaRPr lang="en-SG" sz="1900" kern="1200" dirty="0"/>
        </a:p>
      </dsp:txBody>
      <dsp:txXfrm>
        <a:off x="4215765" y="688428"/>
        <a:ext cx="753437" cy="753437"/>
      </dsp:txXfrm>
    </dsp:sp>
    <dsp:sp modelId="{0EA45547-98E7-41B3-8188-CD1B368894DD}">
      <dsp:nvSpPr>
        <dsp:cNvPr id="0" name=""/>
        <dsp:cNvSpPr/>
      </dsp:nvSpPr>
      <dsp:spPr>
        <a:xfrm>
          <a:off x="4055165" y="2143998"/>
          <a:ext cx="363389" cy="4025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>
        <a:off x="4055165" y="2224504"/>
        <a:ext cx="254372" cy="241518"/>
      </dsp:txXfrm>
    </dsp:sp>
    <dsp:sp modelId="{7794600F-E278-45EA-A086-72B6D2A4AF67}">
      <dsp:nvSpPr>
        <dsp:cNvPr id="0" name=""/>
        <dsp:cNvSpPr/>
      </dsp:nvSpPr>
      <dsp:spPr>
        <a:xfrm>
          <a:off x="4589965" y="1812502"/>
          <a:ext cx="1065521" cy="1065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State MA</a:t>
          </a:r>
          <a:endParaRPr lang="en-SG" sz="1900" kern="1200" dirty="0"/>
        </a:p>
      </dsp:txBody>
      <dsp:txXfrm>
        <a:off x="4746007" y="1968544"/>
        <a:ext cx="753437" cy="753437"/>
      </dsp:txXfrm>
    </dsp:sp>
    <dsp:sp modelId="{4DFE36A9-1D7B-456B-AFA6-D36A71F175BD}">
      <dsp:nvSpPr>
        <dsp:cNvPr id="0" name=""/>
        <dsp:cNvSpPr/>
      </dsp:nvSpPr>
      <dsp:spPr>
        <a:xfrm rot="2700000">
          <a:off x="3784387" y="2797712"/>
          <a:ext cx="363389" cy="4025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>
        <a:off x="3800352" y="2839675"/>
        <a:ext cx="254372" cy="241518"/>
      </dsp:txXfrm>
    </dsp:sp>
    <dsp:sp modelId="{212C6594-60F3-4267-A274-862384F53F03}">
      <dsp:nvSpPr>
        <dsp:cNvPr id="0" name=""/>
        <dsp:cNvSpPr/>
      </dsp:nvSpPr>
      <dsp:spPr>
        <a:xfrm>
          <a:off x="4059723" y="3092619"/>
          <a:ext cx="1065521" cy="1065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State NC</a:t>
          </a:r>
          <a:endParaRPr lang="en-SG" sz="1900" kern="1200" dirty="0"/>
        </a:p>
      </dsp:txBody>
      <dsp:txXfrm>
        <a:off x="4215765" y="3248661"/>
        <a:ext cx="753437" cy="753437"/>
      </dsp:txXfrm>
    </dsp:sp>
    <dsp:sp modelId="{89D629F3-6B6B-4D9D-80FE-1125163BACF4}">
      <dsp:nvSpPr>
        <dsp:cNvPr id="0" name=""/>
        <dsp:cNvSpPr/>
      </dsp:nvSpPr>
      <dsp:spPr>
        <a:xfrm rot="5400000">
          <a:off x="3130673" y="3068490"/>
          <a:ext cx="363389" cy="4025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>
        <a:off x="3185182" y="3094488"/>
        <a:ext cx="254372" cy="241518"/>
      </dsp:txXfrm>
    </dsp:sp>
    <dsp:sp modelId="{98DCEC79-1FD2-4D3F-945A-F581EBEFF424}">
      <dsp:nvSpPr>
        <dsp:cNvPr id="0" name=""/>
        <dsp:cNvSpPr/>
      </dsp:nvSpPr>
      <dsp:spPr>
        <a:xfrm>
          <a:off x="2779607" y="3622860"/>
          <a:ext cx="1065521" cy="1065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State NV</a:t>
          </a:r>
          <a:endParaRPr lang="en-SG" sz="1900" kern="1200" dirty="0"/>
        </a:p>
      </dsp:txBody>
      <dsp:txXfrm>
        <a:off x="2935649" y="3778902"/>
        <a:ext cx="753437" cy="753437"/>
      </dsp:txXfrm>
    </dsp:sp>
    <dsp:sp modelId="{63B63E60-E3FE-46A2-A57E-3FCEE07187C7}">
      <dsp:nvSpPr>
        <dsp:cNvPr id="0" name=""/>
        <dsp:cNvSpPr/>
      </dsp:nvSpPr>
      <dsp:spPr>
        <a:xfrm rot="8100000">
          <a:off x="2476958" y="2797712"/>
          <a:ext cx="363389" cy="4025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 rot="10800000">
        <a:off x="2570010" y="2839675"/>
        <a:ext cx="254372" cy="241518"/>
      </dsp:txXfrm>
    </dsp:sp>
    <dsp:sp modelId="{1717E3C0-A1BA-4900-8C35-342192A90A52}">
      <dsp:nvSpPr>
        <dsp:cNvPr id="0" name=""/>
        <dsp:cNvSpPr/>
      </dsp:nvSpPr>
      <dsp:spPr>
        <a:xfrm>
          <a:off x="1499490" y="3092619"/>
          <a:ext cx="1065521" cy="1065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State PA</a:t>
          </a:r>
          <a:endParaRPr lang="en-SG" sz="1900" kern="1200" dirty="0"/>
        </a:p>
      </dsp:txBody>
      <dsp:txXfrm>
        <a:off x="1655532" y="3248661"/>
        <a:ext cx="753437" cy="753437"/>
      </dsp:txXfrm>
    </dsp:sp>
    <dsp:sp modelId="{542655E9-9C3B-4BA2-A225-4D09BD160FD5}">
      <dsp:nvSpPr>
        <dsp:cNvPr id="0" name=""/>
        <dsp:cNvSpPr/>
      </dsp:nvSpPr>
      <dsp:spPr>
        <a:xfrm rot="10800000">
          <a:off x="2206181" y="2143998"/>
          <a:ext cx="363389" cy="4025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 rot="10800000">
        <a:off x="2315198" y="2224504"/>
        <a:ext cx="254372" cy="241518"/>
      </dsp:txXfrm>
    </dsp:sp>
    <dsp:sp modelId="{05E05759-361D-48A1-969C-81529937DF3E}">
      <dsp:nvSpPr>
        <dsp:cNvPr id="0" name=""/>
        <dsp:cNvSpPr/>
      </dsp:nvSpPr>
      <dsp:spPr>
        <a:xfrm>
          <a:off x="969249" y="1812502"/>
          <a:ext cx="1065521" cy="1065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State SC</a:t>
          </a:r>
          <a:endParaRPr lang="en-SG" sz="1900" kern="1200" dirty="0"/>
        </a:p>
      </dsp:txBody>
      <dsp:txXfrm>
        <a:off x="1125291" y="1968544"/>
        <a:ext cx="753437" cy="753437"/>
      </dsp:txXfrm>
    </dsp:sp>
    <dsp:sp modelId="{5F666884-A8B7-47FA-8EDD-1FD865D75410}">
      <dsp:nvSpPr>
        <dsp:cNvPr id="0" name=""/>
        <dsp:cNvSpPr/>
      </dsp:nvSpPr>
      <dsp:spPr>
        <a:xfrm rot="13500000">
          <a:off x="2476958" y="1490283"/>
          <a:ext cx="363389" cy="4025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 rot="10800000">
        <a:off x="2570010" y="1609332"/>
        <a:ext cx="254372" cy="241518"/>
      </dsp:txXfrm>
    </dsp:sp>
    <dsp:sp modelId="{41117A69-575C-43B1-9BCD-89D0241F3F28}">
      <dsp:nvSpPr>
        <dsp:cNvPr id="0" name=""/>
        <dsp:cNvSpPr/>
      </dsp:nvSpPr>
      <dsp:spPr>
        <a:xfrm>
          <a:off x="1499490" y="532386"/>
          <a:ext cx="1065521" cy="1065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State WI</a:t>
          </a:r>
          <a:endParaRPr lang="en-SG" sz="1900" kern="1200" dirty="0"/>
        </a:p>
      </dsp:txBody>
      <dsp:txXfrm>
        <a:off x="1655532" y="688428"/>
        <a:ext cx="753437" cy="7534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F551F-4839-4E55-A939-090CB4548825}">
      <dsp:nvSpPr>
        <dsp:cNvPr id="0" name=""/>
        <dsp:cNvSpPr/>
      </dsp:nvSpPr>
      <dsp:spPr>
        <a:xfrm>
          <a:off x="2963861" y="1740847"/>
          <a:ext cx="1242966" cy="124296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/>
            <a:t>State Data for Text Analysis</a:t>
          </a:r>
          <a:endParaRPr lang="en-SG" sz="1600" kern="1200" dirty="0"/>
        </a:p>
      </dsp:txBody>
      <dsp:txXfrm>
        <a:off x="3145889" y="1922875"/>
        <a:ext cx="878910" cy="878910"/>
      </dsp:txXfrm>
    </dsp:sp>
    <dsp:sp modelId="{4DFE36A9-1D7B-456B-AFA6-D36A71F175BD}">
      <dsp:nvSpPr>
        <dsp:cNvPr id="0" name=""/>
        <dsp:cNvSpPr/>
      </dsp:nvSpPr>
      <dsp:spPr>
        <a:xfrm rot="16200000">
          <a:off x="3453821" y="1288830"/>
          <a:ext cx="263046" cy="422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300" kern="1200"/>
        </a:p>
      </dsp:txBody>
      <dsp:txXfrm>
        <a:off x="3493278" y="1412809"/>
        <a:ext cx="184132" cy="253564"/>
      </dsp:txXfrm>
    </dsp:sp>
    <dsp:sp modelId="{212C6594-60F3-4267-A274-862384F53F03}">
      <dsp:nvSpPr>
        <dsp:cNvPr id="0" name=""/>
        <dsp:cNvSpPr/>
      </dsp:nvSpPr>
      <dsp:spPr>
        <a:xfrm>
          <a:off x="2963861" y="1567"/>
          <a:ext cx="1242966" cy="124296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/>
            <a:t>Bakeries</a:t>
          </a:r>
          <a:endParaRPr lang="en-SG" sz="1600" kern="1200" dirty="0"/>
        </a:p>
      </dsp:txBody>
      <dsp:txXfrm>
        <a:off x="3145889" y="183595"/>
        <a:ext cx="878910" cy="878910"/>
      </dsp:txXfrm>
    </dsp:sp>
    <dsp:sp modelId="{89D629F3-6B6B-4D9D-80FE-1125163BACF4}">
      <dsp:nvSpPr>
        <dsp:cNvPr id="0" name=""/>
        <dsp:cNvSpPr/>
      </dsp:nvSpPr>
      <dsp:spPr>
        <a:xfrm rot="20520000">
          <a:off x="4273817" y="1884593"/>
          <a:ext cx="263046" cy="422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8963"/>
                <a:satOff val="-1052"/>
                <a:lumOff val="575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8963"/>
                <a:satOff val="-1052"/>
                <a:lumOff val="575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8963"/>
                <a:satOff val="-1052"/>
                <a:lumOff val="57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300" kern="1200"/>
        </a:p>
      </dsp:txBody>
      <dsp:txXfrm>
        <a:off x="4275748" y="1981308"/>
        <a:ext cx="184132" cy="253564"/>
      </dsp:txXfrm>
    </dsp:sp>
    <dsp:sp modelId="{98DCEC79-1FD2-4D3F-945A-F581EBEFF424}">
      <dsp:nvSpPr>
        <dsp:cNvPr id="0" name=""/>
        <dsp:cNvSpPr/>
      </dsp:nvSpPr>
      <dsp:spPr>
        <a:xfrm>
          <a:off x="4618015" y="1203380"/>
          <a:ext cx="1242966" cy="124296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/>
            <a:t>Bars</a:t>
          </a:r>
          <a:endParaRPr lang="en-SG" sz="1600" kern="1200" dirty="0"/>
        </a:p>
      </dsp:txBody>
      <dsp:txXfrm>
        <a:off x="4800043" y="1385408"/>
        <a:ext cx="878910" cy="878910"/>
      </dsp:txXfrm>
    </dsp:sp>
    <dsp:sp modelId="{63B63E60-E3FE-46A2-A57E-3FCEE07187C7}">
      <dsp:nvSpPr>
        <dsp:cNvPr id="0" name=""/>
        <dsp:cNvSpPr/>
      </dsp:nvSpPr>
      <dsp:spPr>
        <a:xfrm rot="3240000">
          <a:off x="3960607" y="2848557"/>
          <a:ext cx="263046" cy="422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7925"/>
                <a:satOff val="-2104"/>
                <a:lumOff val="1150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17925"/>
                <a:satOff val="-2104"/>
                <a:lumOff val="1150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17925"/>
                <a:satOff val="-2104"/>
                <a:lumOff val="115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300" kern="1200"/>
        </a:p>
      </dsp:txBody>
      <dsp:txXfrm>
        <a:off x="3976872" y="2901158"/>
        <a:ext cx="184132" cy="253564"/>
      </dsp:txXfrm>
    </dsp:sp>
    <dsp:sp modelId="{1717E3C0-A1BA-4900-8C35-342192A90A52}">
      <dsp:nvSpPr>
        <dsp:cNvPr id="0" name=""/>
        <dsp:cNvSpPr/>
      </dsp:nvSpPr>
      <dsp:spPr>
        <a:xfrm>
          <a:off x="3986184" y="3147954"/>
          <a:ext cx="1242966" cy="124296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/>
            <a:t>Breakfast and Brunch</a:t>
          </a:r>
          <a:endParaRPr lang="en-SG" sz="1600" kern="1200" dirty="0"/>
        </a:p>
      </dsp:txBody>
      <dsp:txXfrm>
        <a:off x="4168212" y="3329982"/>
        <a:ext cx="878910" cy="878910"/>
      </dsp:txXfrm>
    </dsp:sp>
    <dsp:sp modelId="{542655E9-9C3B-4BA2-A225-4D09BD160FD5}">
      <dsp:nvSpPr>
        <dsp:cNvPr id="0" name=""/>
        <dsp:cNvSpPr/>
      </dsp:nvSpPr>
      <dsp:spPr>
        <a:xfrm rot="7560000">
          <a:off x="2947035" y="2848557"/>
          <a:ext cx="263046" cy="422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6888"/>
                <a:satOff val="-3155"/>
                <a:lumOff val="17258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6888"/>
                <a:satOff val="-3155"/>
                <a:lumOff val="17258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6888"/>
                <a:satOff val="-3155"/>
                <a:lumOff val="172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300" kern="1200"/>
        </a:p>
      </dsp:txBody>
      <dsp:txXfrm rot="10800000">
        <a:off x="3009684" y="2901158"/>
        <a:ext cx="184132" cy="253564"/>
      </dsp:txXfrm>
    </dsp:sp>
    <dsp:sp modelId="{05E05759-361D-48A1-969C-81529937DF3E}">
      <dsp:nvSpPr>
        <dsp:cNvPr id="0" name=""/>
        <dsp:cNvSpPr/>
      </dsp:nvSpPr>
      <dsp:spPr>
        <a:xfrm>
          <a:off x="1941538" y="3147954"/>
          <a:ext cx="1242966" cy="124296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/>
            <a:t>Coffee and Tea</a:t>
          </a:r>
          <a:endParaRPr lang="en-SG" sz="1600" kern="1200" dirty="0"/>
        </a:p>
      </dsp:txBody>
      <dsp:txXfrm>
        <a:off x="2123566" y="3329982"/>
        <a:ext cx="878910" cy="878910"/>
      </dsp:txXfrm>
    </dsp:sp>
    <dsp:sp modelId="{5F666884-A8B7-47FA-8EDD-1FD865D75410}">
      <dsp:nvSpPr>
        <dsp:cNvPr id="0" name=""/>
        <dsp:cNvSpPr/>
      </dsp:nvSpPr>
      <dsp:spPr>
        <a:xfrm rot="11880000">
          <a:off x="2633824" y="1884593"/>
          <a:ext cx="263046" cy="4226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5851"/>
                <a:satOff val="-4207"/>
                <a:lumOff val="23011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35851"/>
                <a:satOff val="-4207"/>
                <a:lumOff val="23011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35851"/>
                <a:satOff val="-4207"/>
                <a:lumOff val="230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300" kern="1200"/>
        </a:p>
      </dsp:txBody>
      <dsp:txXfrm rot="10800000">
        <a:off x="2710807" y="1981308"/>
        <a:ext cx="184132" cy="253564"/>
      </dsp:txXfrm>
    </dsp:sp>
    <dsp:sp modelId="{41117A69-575C-43B1-9BCD-89D0241F3F28}">
      <dsp:nvSpPr>
        <dsp:cNvPr id="0" name=""/>
        <dsp:cNvSpPr/>
      </dsp:nvSpPr>
      <dsp:spPr>
        <a:xfrm>
          <a:off x="1309707" y="1203380"/>
          <a:ext cx="1242966" cy="124296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/>
            <a:t>Dessert</a:t>
          </a:r>
          <a:endParaRPr lang="en-SG" sz="1600" kern="1200" dirty="0"/>
        </a:p>
      </dsp:txBody>
      <dsp:txXfrm>
        <a:off x="1491735" y="1385408"/>
        <a:ext cx="878910" cy="8789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9861F-9BB7-4500-85FC-5E23940EFE5D}">
      <dsp:nvSpPr>
        <dsp:cNvPr id="0" name=""/>
        <dsp:cNvSpPr/>
      </dsp:nvSpPr>
      <dsp:spPr>
        <a:xfrm>
          <a:off x="2797" y="0"/>
          <a:ext cx="1678634" cy="1999643"/>
        </a:xfrm>
        <a:prstGeom prst="upArrow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DEA306-819A-402B-8B22-E102BEB4C017}">
      <dsp:nvSpPr>
        <dsp:cNvPr id="0" name=""/>
        <dsp:cNvSpPr/>
      </dsp:nvSpPr>
      <dsp:spPr>
        <a:xfrm>
          <a:off x="1731791" y="0"/>
          <a:ext cx="2848591" cy="199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err="1" smtClean="0"/>
            <a:t>State_BizCat</a:t>
          </a:r>
          <a:r>
            <a:rPr lang="en-SG" sz="3200" kern="1200" dirty="0" smtClean="0"/>
            <a:t> Data for Text Analysis - Positive</a:t>
          </a:r>
          <a:endParaRPr lang="en-SG" sz="3200" kern="1200" dirty="0"/>
        </a:p>
      </dsp:txBody>
      <dsp:txXfrm>
        <a:off x="1731791" y="0"/>
        <a:ext cx="2848591" cy="1999643"/>
      </dsp:txXfrm>
    </dsp:sp>
    <dsp:sp modelId="{54E9386D-640B-4D79-8E19-57134DF723C7}">
      <dsp:nvSpPr>
        <dsp:cNvPr id="0" name=""/>
        <dsp:cNvSpPr/>
      </dsp:nvSpPr>
      <dsp:spPr>
        <a:xfrm>
          <a:off x="506388" y="2166279"/>
          <a:ext cx="1678634" cy="1999643"/>
        </a:xfrm>
        <a:prstGeom prst="downArrow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2725E-019A-4602-9143-1C112E8E6674}">
      <dsp:nvSpPr>
        <dsp:cNvPr id="0" name=""/>
        <dsp:cNvSpPr/>
      </dsp:nvSpPr>
      <dsp:spPr>
        <a:xfrm>
          <a:off x="2235381" y="2166279"/>
          <a:ext cx="2848591" cy="199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err="1" smtClean="0"/>
            <a:t>State_BizCat</a:t>
          </a:r>
          <a:r>
            <a:rPr lang="en-SG" sz="3200" kern="1200" dirty="0" smtClean="0"/>
            <a:t> Data for Text Analysis - Negative</a:t>
          </a:r>
          <a:endParaRPr lang="en-SG" sz="3200" kern="1200" dirty="0"/>
        </a:p>
      </dsp:txBody>
      <dsp:txXfrm>
        <a:off x="2235381" y="2166279"/>
        <a:ext cx="2848591" cy="19996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C5EDC-0554-4D9C-8F09-D02F4E526F31}">
      <dsp:nvSpPr>
        <dsp:cNvPr id="0" name=""/>
        <dsp:cNvSpPr/>
      </dsp:nvSpPr>
      <dsp:spPr>
        <a:xfrm rot="1744777">
          <a:off x="1914978" y="2675059"/>
          <a:ext cx="798646" cy="67412"/>
        </a:xfrm>
        <a:custGeom>
          <a:avLst/>
          <a:gdLst/>
          <a:ahLst/>
          <a:cxnLst/>
          <a:rect l="0" t="0" r="0" b="0"/>
          <a:pathLst>
            <a:path>
              <a:moveTo>
                <a:pt x="0" y="33706"/>
              </a:moveTo>
              <a:lnTo>
                <a:pt x="798646" y="33706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56274-022F-43C4-8165-D965636B353A}">
      <dsp:nvSpPr>
        <dsp:cNvPr id="0" name=""/>
        <dsp:cNvSpPr/>
      </dsp:nvSpPr>
      <dsp:spPr>
        <a:xfrm rot="19855223">
          <a:off x="1914978" y="1372039"/>
          <a:ext cx="798646" cy="67412"/>
        </a:xfrm>
        <a:custGeom>
          <a:avLst/>
          <a:gdLst/>
          <a:ahLst/>
          <a:cxnLst/>
          <a:rect l="0" t="0" r="0" b="0"/>
          <a:pathLst>
            <a:path>
              <a:moveTo>
                <a:pt x="0" y="33706"/>
              </a:moveTo>
              <a:lnTo>
                <a:pt x="798646" y="33706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16D77-A23A-47C6-85A0-FF3D32EEF869}">
      <dsp:nvSpPr>
        <dsp:cNvPr id="0" name=""/>
        <dsp:cNvSpPr/>
      </dsp:nvSpPr>
      <dsp:spPr>
        <a:xfrm>
          <a:off x="106087" y="948971"/>
          <a:ext cx="2216568" cy="221656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3F5DB2-A7AD-4B0E-9B79-20AE9DD791DA}">
      <dsp:nvSpPr>
        <dsp:cNvPr id="0" name=""/>
        <dsp:cNvSpPr/>
      </dsp:nvSpPr>
      <dsp:spPr>
        <a:xfrm>
          <a:off x="2574417" y="163983"/>
          <a:ext cx="1410045" cy="141004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kern="1200" dirty="0" smtClean="0"/>
            <a:t>Good (&gt;=4.0)</a:t>
          </a:r>
          <a:endParaRPr lang="en-SG" sz="2800" kern="1200" dirty="0"/>
        </a:p>
      </dsp:txBody>
      <dsp:txXfrm>
        <a:off x="2780913" y="370479"/>
        <a:ext cx="997053" cy="997053"/>
      </dsp:txXfrm>
    </dsp:sp>
    <dsp:sp modelId="{74C78E2F-BFFA-48CB-84DA-8EC97EC3D105}">
      <dsp:nvSpPr>
        <dsp:cNvPr id="0" name=""/>
        <dsp:cNvSpPr/>
      </dsp:nvSpPr>
      <dsp:spPr>
        <a:xfrm>
          <a:off x="2574417" y="2540482"/>
          <a:ext cx="1410045" cy="141004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kern="1200" dirty="0" smtClean="0"/>
            <a:t>Bad (&lt;=2.5)</a:t>
          </a:r>
          <a:endParaRPr lang="en-SG" sz="2800" kern="1200" dirty="0"/>
        </a:p>
      </dsp:txBody>
      <dsp:txXfrm>
        <a:off x="2780913" y="2746978"/>
        <a:ext cx="997053" cy="9970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C686F-5CE4-46B6-AEC6-1DDED010E72D}">
      <dsp:nvSpPr>
        <dsp:cNvPr id="0" name=""/>
        <dsp:cNvSpPr/>
      </dsp:nvSpPr>
      <dsp:spPr>
        <a:xfrm>
          <a:off x="4362" y="649266"/>
          <a:ext cx="1622993" cy="16229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700" kern="1200" dirty="0" smtClean="0"/>
            <a:t>Initial Data Set</a:t>
          </a:r>
          <a:endParaRPr lang="en-SG" sz="2700" kern="1200" dirty="0"/>
        </a:p>
      </dsp:txBody>
      <dsp:txXfrm>
        <a:off x="242044" y="886948"/>
        <a:ext cx="1147629" cy="1147629"/>
      </dsp:txXfrm>
    </dsp:sp>
    <dsp:sp modelId="{50E23FC2-3781-4300-9F84-5DCC08669AC3}">
      <dsp:nvSpPr>
        <dsp:cNvPr id="0" name=""/>
        <dsp:cNvSpPr/>
      </dsp:nvSpPr>
      <dsp:spPr>
        <a:xfrm rot="10800000">
          <a:off x="531835" y="2488107"/>
          <a:ext cx="568047" cy="430975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8D72A-A992-4D07-908A-534F255A7219}">
      <dsp:nvSpPr>
        <dsp:cNvPr id="0" name=""/>
        <dsp:cNvSpPr/>
      </dsp:nvSpPr>
      <dsp:spPr>
        <a:xfrm>
          <a:off x="274591" y="3110536"/>
          <a:ext cx="1082536" cy="1082536"/>
        </a:xfrm>
        <a:prstGeom prst="ellips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Filter Business Data</a:t>
          </a:r>
          <a:endParaRPr lang="en-SG" sz="1400" kern="1200" dirty="0"/>
        </a:p>
      </dsp:txBody>
      <dsp:txXfrm>
        <a:off x="433125" y="3269070"/>
        <a:ext cx="765468" cy="765468"/>
      </dsp:txXfrm>
    </dsp:sp>
    <dsp:sp modelId="{FF5D9C82-299B-41F6-94D4-F285C29BE4B9}">
      <dsp:nvSpPr>
        <dsp:cNvPr id="0" name=""/>
        <dsp:cNvSpPr/>
      </dsp:nvSpPr>
      <dsp:spPr>
        <a:xfrm rot="5400000">
          <a:off x="1761278" y="3436316"/>
          <a:ext cx="568047" cy="430975"/>
        </a:xfrm>
        <a:prstGeom prst="triangle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D28F07-4DEC-452B-8DD0-0983E823A626}">
      <dsp:nvSpPr>
        <dsp:cNvPr id="0" name=""/>
        <dsp:cNvSpPr/>
      </dsp:nvSpPr>
      <dsp:spPr>
        <a:xfrm>
          <a:off x="2709081" y="3110536"/>
          <a:ext cx="1082536" cy="1082536"/>
        </a:xfrm>
        <a:prstGeom prst="ellips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Merge Business + Review Data</a:t>
          </a:r>
          <a:endParaRPr lang="en-SG" sz="1400" kern="1200" dirty="0"/>
        </a:p>
      </dsp:txBody>
      <dsp:txXfrm>
        <a:off x="2867615" y="3269070"/>
        <a:ext cx="765468" cy="765468"/>
      </dsp:txXfrm>
    </dsp:sp>
    <dsp:sp modelId="{FA4D8A57-3F45-4299-9A88-37878C71A59D}">
      <dsp:nvSpPr>
        <dsp:cNvPr id="0" name=""/>
        <dsp:cNvSpPr/>
      </dsp:nvSpPr>
      <dsp:spPr>
        <a:xfrm>
          <a:off x="2966326" y="2328598"/>
          <a:ext cx="568047" cy="430975"/>
        </a:xfrm>
        <a:prstGeom prst="triangl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C5441-2602-4A2E-8326-AF69CF7D6B9F}">
      <dsp:nvSpPr>
        <dsp:cNvPr id="0" name=""/>
        <dsp:cNvSpPr/>
      </dsp:nvSpPr>
      <dsp:spPr>
        <a:xfrm>
          <a:off x="2709081" y="919495"/>
          <a:ext cx="1082536" cy="1082536"/>
        </a:xfrm>
        <a:prstGeom prst="ellips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Split into States</a:t>
          </a:r>
          <a:endParaRPr lang="en-SG" sz="1400" kern="1200" dirty="0"/>
        </a:p>
      </dsp:txBody>
      <dsp:txXfrm>
        <a:off x="2867615" y="1078029"/>
        <a:ext cx="765468" cy="765468"/>
      </dsp:txXfrm>
    </dsp:sp>
    <dsp:sp modelId="{29F45551-2A12-4B4B-9ADA-67BEB849F9CE}">
      <dsp:nvSpPr>
        <dsp:cNvPr id="0" name=""/>
        <dsp:cNvSpPr/>
      </dsp:nvSpPr>
      <dsp:spPr>
        <a:xfrm rot="5400000">
          <a:off x="4195768" y="1245275"/>
          <a:ext cx="568047" cy="430975"/>
        </a:xfrm>
        <a:prstGeom prst="triangl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FDF33-8325-4850-8DD6-EAA073698819}">
      <dsp:nvSpPr>
        <dsp:cNvPr id="0" name=""/>
        <dsp:cNvSpPr/>
      </dsp:nvSpPr>
      <dsp:spPr>
        <a:xfrm>
          <a:off x="5143571" y="919495"/>
          <a:ext cx="1082536" cy="1082536"/>
        </a:xfrm>
        <a:prstGeom prst="ellips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Split further </a:t>
          </a:r>
          <a:r>
            <a:rPr lang="en-SG" sz="1200" kern="1200" dirty="0" smtClean="0"/>
            <a:t>(+</a:t>
          </a:r>
          <a:r>
            <a:rPr lang="en-SG" sz="1200" kern="1200" dirty="0" err="1" smtClean="0"/>
            <a:t>BizCat</a:t>
          </a:r>
          <a:r>
            <a:rPr lang="en-SG" sz="1200" kern="1200" dirty="0" smtClean="0"/>
            <a:t>)</a:t>
          </a:r>
          <a:endParaRPr lang="en-SG" sz="1400" kern="1200" dirty="0"/>
        </a:p>
      </dsp:txBody>
      <dsp:txXfrm>
        <a:off x="5302105" y="1078029"/>
        <a:ext cx="765468" cy="765468"/>
      </dsp:txXfrm>
    </dsp:sp>
    <dsp:sp modelId="{EDDFBAC9-9706-4A2C-A425-7A9871D64366}">
      <dsp:nvSpPr>
        <dsp:cNvPr id="0" name=""/>
        <dsp:cNvSpPr/>
      </dsp:nvSpPr>
      <dsp:spPr>
        <a:xfrm rot="10800000">
          <a:off x="5400816" y="2352993"/>
          <a:ext cx="568047" cy="430975"/>
        </a:xfrm>
        <a:prstGeom prst="triangl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CA4821-23BA-48A5-8B7E-0E45E5B10682}">
      <dsp:nvSpPr>
        <dsp:cNvPr id="0" name=""/>
        <dsp:cNvSpPr/>
      </dsp:nvSpPr>
      <dsp:spPr>
        <a:xfrm>
          <a:off x="5143571" y="3110536"/>
          <a:ext cx="1082536" cy="1082536"/>
        </a:xfrm>
        <a:prstGeom prst="ellips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Split further </a:t>
          </a:r>
          <a:r>
            <a:rPr lang="en-SG" sz="1200" kern="1200" dirty="0" smtClean="0"/>
            <a:t>(+</a:t>
          </a:r>
          <a:r>
            <a:rPr lang="en-SG" sz="1200" kern="1200" dirty="0" err="1" smtClean="0"/>
            <a:t>pos</a:t>
          </a:r>
          <a:r>
            <a:rPr lang="en-SG" sz="1200" kern="1200" dirty="0" smtClean="0"/>
            <a:t>/</a:t>
          </a:r>
          <a:r>
            <a:rPr lang="en-SG" sz="1200" kern="1200" dirty="0" err="1" smtClean="0"/>
            <a:t>neg</a:t>
          </a:r>
          <a:r>
            <a:rPr lang="en-SG" sz="1200" kern="1200" dirty="0" smtClean="0"/>
            <a:t>)</a:t>
          </a:r>
          <a:endParaRPr lang="en-SG" sz="1400" kern="1200" dirty="0"/>
        </a:p>
      </dsp:txBody>
      <dsp:txXfrm>
        <a:off x="5302105" y="3269070"/>
        <a:ext cx="765468" cy="765468"/>
      </dsp:txXfrm>
    </dsp:sp>
    <dsp:sp modelId="{D9CB1410-230F-4509-BB3C-907620495F41}">
      <dsp:nvSpPr>
        <dsp:cNvPr id="0" name=""/>
        <dsp:cNvSpPr/>
      </dsp:nvSpPr>
      <dsp:spPr>
        <a:xfrm rot="5364537">
          <a:off x="6630258" y="3423633"/>
          <a:ext cx="568047" cy="430975"/>
        </a:xfrm>
        <a:prstGeom prst="triangle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B349FA-5088-4330-B69A-75ABF6690479}">
      <dsp:nvSpPr>
        <dsp:cNvPr id="0" name=""/>
        <dsp:cNvSpPr/>
      </dsp:nvSpPr>
      <dsp:spPr>
        <a:xfrm>
          <a:off x="7578062" y="3085421"/>
          <a:ext cx="1082536" cy="1082536"/>
        </a:xfrm>
        <a:prstGeom prst="ellips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Split further </a:t>
          </a:r>
          <a:r>
            <a:rPr lang="en-SG" sz="1200" kern="1200" dirty="0" smtClean="0"/>
            <a:t>(+biz rating)</a:t>
          </a:r>
          <a:endParaRPr lang="en-SG" sz="1200" kern="1200" dirty="0"/>
        </a:p>
      </dsp:txBody>
      <dsp:txXfrm>
        <a:off x="7736596" y="3243955"/>
        <a:ext cx="765468" cy="765468"/>
      </dsp:txXfrm>
    </dsp:sp>
    <dsp:sp modelId="{BB0F6EBC-994E-4C94-9B76-848F5FA60E6D}">
      <dsp:nvSpPr>
        <dsp:cNvPr id="0" name=""/>
        <dsp:cNvSpPr/>
      </dsp:nvSpPr>
      <dsp:spPr>
        <a:xfrm>
          <a:off x="7835306" y="2451155"/>
          <a:ext cx="568047" cy="430975"/>
        </a:xfrm>
        <a:prstGeom prst="triangl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482746-39BD-4BD4-AD50-2F4BCB8FEF0C}">
      <dsp:nvSpPr>
        <dsp:cNvPr id="0" name=""/>
        <dsp:cNvSpPr/>
      </dsp:nvSpPr>
      <dsp:spPr>
        <a:xfrm>
          <a:off x="7307833" y="649266"/>
          <a:ext cx="1622993" cy="1622993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400" kern="1200" dirty="0" smtClean="0"/>
            <a:t>Data for Text Analysis</a:t>
          </a:r>
          <a:endParaRPr lang="en-SG" sz="2400" kern="1200" dirty="0"/>
        </a:p>
      </dsp:txBody>
      <dsp:txXfrm>
        <a:off x="7545515" y="886948"/>
        <a:ext cx="1147629" cy="11476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834A2-CDD9-4AFB-B098-AFD259E6C5EF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5400" kern="1200" dirty="0" smtClean="0"/>
            <a:t>Yelp Text &amp; Sentiment Analysis</a:t>
          </a:r>
          <a:endParaRPr lang="en-SG" sz="5400" kern="1200" dirty="0"/>
        </a:p>
      </dsp:txBody>
      <dsp:txXfrm>
        <a:off x="0" y="0"/>
        <a:ext cx="8229600" cy="1357788"/>
      </dsp:txXfrm>
    </dsp:sp>
    <dsp:sp modelId="{98A6B9BE-4E04-4664-9EEC-23AF4782A819}">
      <dsp:nvSpPr>
        <dsp:cNvPr id="0" name=""/>
        <dsp:cNvSpPr/>
      </dsp:nvSpPr>
      <dsp:spPr>
        <a:xfrm>
          <a:off x="0" y="1357788"/>
          <a:ext cx="2057399" cy="2851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000" b="1" kern="1200" dirty="0" smtClean="0"/>
            <a:t>Exploration</a:t>
          </a:r>
          <a:endParaRPr lang="en-SG" sz="30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EDA</a:t>
          </a:r>
          <a:endParaRPr lang="en-SG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Secondary Research</a:t>
          </a:r>
          <a:endParaRPr lang="en-SG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Tooling</a:t>
          </a:r>
          <a:endParaRPr lang="en-SG" sz="2300" kern="1200" dirty="0"/>
        </a:p>
      </dsp:txBody>
      <dsp:txXfrm>
        <a:off x="0" y="1357788"/>
        <a:ext cx="2057399" cy="2851356"/>
      </dsp:txXfrm>
    </dsp:sp>
    <dsp:sp modelId="{E7F08BEB-DCF4-4473-B602-A9F488F4A1AD}">
      <dsp:nvSpPr>
        <dsp:cNvPr id="0" name=""/>
        <dsp:cNvSpPr/>
      </dsp:nvSpPr>
      <dsp:spPr>
        <a:xfrm>
          <a:off x="2057400" y="1357788"/>
          <a:ext cx="2057399" cy="285135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000" b="1" kern="1200" dirty="0" smtClean="0"/>
            <a:t>1</a:t>
          </a:r>
          <a:r>
            <a:rPr lang="en-SG" sz="3000" b="1" kern="1200" baseline="30000" dirty="0" smtClean="0"/>
            <a:t>st</a:t>
          </a:r>
          <a:r>
            <a:rPr lang="en-SG" sz="3000" b="1" kern="1200" dirty="0" smtClean="0"/>
            <a:t> Deliverable</a:t>
          </a:r>
          <a:endParaRPr lang="en-SG" sz="30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Scoping</a:t>
          </a:r>
          <a:endParaRPr lang="en-SG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Text &amp; Sentiment Analysis</a:t>
          </a:r>
          <a:endParaRPr lang="en-SG" sz="2300" kern="1200" dirty="0"/>
        </a:p>
      </dsp:txBody>
      <dsp:txXfrm>
        <a:off x="2057400" y="1357788"/>
        <a:ext cx="2057399" cy="2851356"/>
      </dsp:txXfrm>
    </dsp:sp>
    <dsp:sp modelId="{505654DE-4CDC-4685-A67A-BEEF53FA4045}">
      <dsp:nvSpPr>
        <dsp:cNvPr id="0" name=""/>
        <dsp:cNvSpPr/>
      </dsp:nvSpPr>
      <dsp:spPr>
        <a:xfrm>
          <a:off x="4114800" y="1357788"/>
          <a:ext cx="2057399" cy="285135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000" b="1" kern="1200" dirty="0" smtClean="0"/>
            <a:t>Improving Accuracy</a:t>
          </a:r>
          <a:endParaRPr lang="en-SG" sz="30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Building Classifiers</a:t>
          </a:r>
          <a:endParaRPr lang="en-SG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Train Data</a:t>
          </a:r>
          <a:endParaRPr lang="en-SG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Comparing Results</a:t>
          </a:r>
          <a:endParaRPr lang="en-SG" sz="2300" kern="1200" dirty="0"/>
        </a:p>
      </dsp:txBody>
      <dsp:txXfrm>
        <a:off x="4114800" y="1357788"/>
        <a:ext cx="2057399" cy="2851356"/>
      </dsp:txXfrm>
    </dsp:sp>
    <dsp:sp modelId="{86DE7EAF-8CDB-41C8-9AAC-714982E09EA3}">
      <dsp:nvSpPr>
        <dsp:cNvPr id="0" name=""/>
        <dsp:cNvSpPr/>
      </dsp:nvSpPr>
      <dsp:spPr>
        <a:xfrm>
          <a:off x="6172199" y="1357788"/>
          <a:ext cx="2057399" cy="285135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000" b="1" kern="1200" dirty="0" smtClean="0"/>
            <a:t>2</a:t>
          </a:r>
          <a:r>
            <a:rPr lang="en-SG" sz="3000" b="1" kern="1200" baseline="30000" dirty="0" smtClean="0"/>
            <a:t>nd</a:t>
          </a:r>
          <a:r>
            <a:rPr lang="en-SG" sz="3000" b="1" kern="1200" dirty="0" smtClean="0"/>
            <a:t> Deliverable</a:t>
          </a:r>
          <a:endParaRPr lang="en-SG" sz="30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Analysis Run 2</a:t>
          </a:r>
          <a:endParaRPr lang="en-SG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Attribute Grouping &amp; Scoring</a:t>
          </a:r>
          <a:endParaRPr lang="en-SG" sz="2300" kern="1200" dirty="0"/>
        </a:p>
      </dsp:txBody>
      <dsp:txXfrm>
        <a:off x="6172199" y="1357788"/>
        <a:ext cx="2057399" cy="2851356"/>
      </dsp:txXfrm>
    </dsp:sp>
    <dsp:sp modelId="{E3605C80-BE11-4277-9A7B-7A838E6D2DE0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C686F-5CE4-46B6-AEC6-1DDED010E72D}">
      <dsp:nvSpPr>
        <dsp:cNvPr id="0" name=""/>
        <dsp:cNvSpPr/>
      </dsp:nvSpPr>
      <dsp:spPr>
        <a:xfrm>
          <a:off x="1661652" y="1728"/>
          <a:ext cx="1408032" cy="14080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200" kern="1200" dirty="0" smtClean="0"/>
            <a:t>Initial Data Set</a:t>
          </a:r>
          <a:endParaRPr lang="en-SG" sz="2200" kern="1200" dirty="0"/>
        </a:p>
      </dsp:txBody>
      <dsp:txXfrm>
        <a:off x="1867854" y="207930"/>
        <a:ext cx="995628" cy="995628"/>
      </dsp:txXfrm>
    </dsp:sp>
    <dsp:sp modelId="{50E23FC2-3781-4300-9F84-5DCC08669AC3}">
      <dsp:nvSpPr>
        <dsp:cNvPr id="0" name=""/>
        <dsp:cNvSpPr/>
      </dsp:nvSpPr>
      <dsp:spPr>
        <a:xfrm rot="10800000">
          <a:off x="2119263" y="1591572"/>
          <a:ext cx="492811" cy="385441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8D72A-A992-4D07-908A-534F255A7219}">
      <dsp:nvSpPr>
        <dsp:cNvPr id="0" name=""/>
        <dsp:cNvSpPr/>
      </dsp:nvSpPr>
      <dsp:spPr>
        <a:xfrm>
          <a:off x="1896090" y="2137009"/>
          <a:ext cx="939157" cy="939157"/>
        </a:xfrm>
        <a:prstGeom prst="ellipse">
          <a:avLst/>
        </a:prstGeom>
        <a:gradFill rotWithShape="0">
          <a:gsLst>
            <a:gs pos="0">
              <a:schemeClr val="accent2">
                <a:hueOff val="585190"/>
                <a:satOff val="-730"/>
                <a:lumOff val="172"/>
                <a:alphaOff val="0"/>
                <a:shade val="51000"/>
                <a:satMod val="130000"/>
              </a:schemeClr>
            </a:gs>
            <a:gs pos="80000">
              <a:schemeClr val="accent2">
                <a:hueOff val="585190"/>
                <a:satOff val="-730"/>
                <a:lumOff val="172"/>
                <a:alphaOff val="0"/>
                <a:shade val="93000"/>
                <a:satMod val="130000"/>
              </a:schemeClr>
            </a:gs>
            <a:gs pos="100000">
              <a:schemeClr val="accent2">
                <a:hueOff val="585190"/>
                <a:satOff val="-730"/>
                <a:lumOff val="1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Filter Business Data</a:t>
          </a:r>
          <a:endParaRPr lang="en-SG" sz="1400" kern="1200" dirty="0"/>
        </a:p>
      </dsp:txBody>
      <dsp:txXfrm>
        <a:off x="2033626" y="2274545"/>
        <a:ext cx="664085" cy="664085"/>
      </dsp:txXfrm>
    </dsp:sp>
    <dsp:sp modelId="{FF5D9C82-299B-41F6-94D4-F285C29BE4B9}">
      <dsp:nvSpPr>
        <dsp:cNvPr id="0" name=""/>
        <dsp:cNvSpPr/>
      </dsp:nvSpPr>
      <dsp:spPr>
        <a:xfrm rot="10800000">
          <a:off x="2119263" y="3375197"/>
          <a:ext cx="492811" cy="385441"/>
        </a:xfrm>
        <a:prstGeom prst="triangl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D28F07-4DEC-452B-8DD0-0983E823A626}">
      <dsp:nvSpPr>
        <dsp:cNvPr id="0" name=""/>
        <dsp:cNvSpPr/>
      </dsp:nvSpPr>
      <dsp:spPr>
        <a:xfrm>
          <a:off x="1896090" y="4037852"/>
          <a:ext cx="939157" cy="939157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Merge Business + Review Data</a:t>
          </a:r>
          <a:endParaRPr lang="en-SG" sz="1400" kern="1200" dirty="0"/>
        </a:p>
      </dsp:txBody>
      <dsp:txXfrm>
        <a:off x="2033626" y="4175388"/>
        <a:ext cx="664085" cy="664085"/>
      </dsp:txXfrm>
    </dsp:sp>
    <dsp:sp modelId="{FA4D8A57-3F45-4299-9A88-37878C71A59D}">
      <dsp:nvSpPr>
        <dsp:cNvPr id="0" name=""/>
        <dsp:cNvSpPr/>
      </dsp:nvSpPr>
      <dsp:spPr>
        <a:xfrm rot="5400000">
          <a:off x="3186196" y="4314710"/>
          <a:ext cx="492811" cy="385441"/>
        </a:xfrm>
        <a:prstGeom prst="triangl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C5441-2602-4A2E-8326-AF69CF7D6B9F}">
      <dsp:nvSpPr>
        <dsp:cNvPr id="0" name=""/>
        <dsp:cNvSpPr/>
      </dsp:nvSpPr>
      <dsp:spPr>
        <a:xfrm>
          <a:off x="4008138" y="4037852"/>
          <a:ext cx="939157" cy="939157"/>
        </a:xfrm>
        <a:prstGeom prst="ellipse">
          <a:avLst/>
        </a:prstGeom>
        <a:gradFill rotWithShape="0">
          <a:gsLst>
            <a:gs pos="0">
              <a:schemeClr val="accent2">
                <a:hueOff val="1755570"/>
                <a:satOff val="-2190"/>
                <a:lumOff val="515"/>
                <a:alphaOff val="0"/>
                <a:shade val="51000"/>
                <a:satMod val="130000"/>
              </a:schemeClr>
            </a:gs>
            <a:gs pos="80000">
              <a:schemeClr val="accent2">
                <a:hueOff val="1755570"/>
                <a:satOff val="-2190"/>
                <a:lumOff val="515"/>
                <a:alphaOff val="0"/>
                <a:shade val="93000"/>
                <a:satMod val="130000"/>
              </a:schemeClr>
            </a:gs>
            <a:gs pos="100000">
              <a:schemeClr val="accent2">
                <a:hueOff val="1755570"/>
                <a:satOff val="-2190"/>
                <a:lumOff val="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Split into States</a:t>
          </a:r>
          <a:endParaRPr lang="en-SG" sz="1400" kern="1200" dirty="0"/>
        </a:p>
      </dsp:txBody>
      <dsp:txXfrm>
        <a:off x="4145674" y="4175388"/>
        <a:ext cx="664085" cy="664085"/>
      </dsp:txXfrm>
    </dsp:sp>
    <dsp:sp modelId="{29F45551-2A12-4B4B-9ADA-67BEB849F9CE}">
      <dsp:nvSpPr>
        <dsp:cNvPr id="0" name=""/>
        <dsp:cNvSpPr/>
      </dsp:nvSpPr>
      <dsp:spPr>
        <a:xfrm>
          <a:off x="4231311" y="3353380"/>
          <a:ext cx="492811" cy="385441"/>
        </a:xfrm>
        <a:prstGeom prst="triangl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FDF33-8325-4850-8DD6-EAA073698819}">
      <dsp:nvSpPr>
        <dsp:cNvPr id="0" name=""/>
        <dsp:cNvSpPr/>
      </dsp:nvSpPr>
      <dsp:spPr>
        <a:xfrm>
          <a:off x="4008138" y="2137009"/>
          <a:ext cx="939157" cy="93915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Split further </a:t>
          </a:r>
          <a:r>
            <a:rPr lang="en-SG" sz="1200" kern="1200" dirty="0" smtClean="0"/>
            <a:t>(+</a:t>
          </a:r>
          <a:r>
            <a:rPr lang="en-SG" sz="1200" kern="1200" dirty="0" err="1" smtClean="0"/>
            <a:t>BizCat</a:t>
          </a:r>
          <a:r>
            <a:rPr lang="en-SG" sz="1200" kern="1200" dirty="0" smtClean="0"/>
            <a:t>)</a:t>
          </a:r>
          <a:endParaRPr lang="en-SG" sz="1400" kern="1200" dirty="0"/>
        </a:p>
      </dsp:txBody>
      <dsp:txXfrm>
        <a:off x="4145674" y="2274545"/>
        <a:ext cx="664085" cy="664085"/>
      </dsp:txXfrm>
    </dsp:sp>
    <dsp:sp modelId="{EDDFBAC9-9706-4A2C-A425-7A9871D64366}">
      <dsp:nvSpPr>
        <dsp:cNvPr id="0" name=""/>
        <dsp:cNvSpPr/>
      </dsp:nvSpPr>
      <dsp:spPr>
        <a:xfrm>
          <a:off x="4231311" y="1452536"/>
          <a:ext cx="492811" cy="385441"/>
        </a:xfrm>
        <a:prstGeom prst="triangl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CA4821-23BA-48A5-8B7E-0E45E5B10682}">
      <dsp:nvSpPr>
        <dsp:cNvPr id="0" name=""/>
        <dsp:cNvSpPr/>
      </dsp:nvSpPr>
      <dsp:spPr>
        <a:xfrm>
          <a:off x="4008138" y="236165"/>
          <a:ext cx="939157" cy="939157"/>
        </a:xfrm>
        <a:prstGeom prst="ellipse">
          <a:avLst/>
        </a:prstGeom>
        <a:gradFill rotWithShape="0">
          <a:gsLst>
            <a:gs pos="0">
              <a:schemeClr val="accent2">
                <a:hueOff val="2925949"/>
                <a:satOff val="-3649"/>
                <a:lumOff val="858"/>
                <a:alphaOff val="0"/>
                <a:shade val="51000"/>
                <a:satMod val="130000"/>
              </a:schemeClr>
            </a:gs>
            <a:gs pos="80000">
              <a:schemeClr val="accent2">
                <a:hueOff val="2925949"/>
                <a:satOff val="-3649"/>
                <a:lumOff val="858"/>
                <a:alphaOff val="0"/>
                <a:shade val="93000"/>
                <a:satMod val="130000"/>
              </a:schemeClr>
            </a:gs>
            <a:gs pos="100000">
              <a:schemeClr val="accent2">
                <a:hueOff val="2925949"/>
                <a:satOff val="-3649"/>
                <a:lumOff val="8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Split further </a:t>
          </a:r>
          <a:r>
            <a:rPr lang="en-SG" sz="1200" kern="1200" dirty="0" smtClean="0"/>
            <a:t>(+</a:t>
          </a:r>
          <a:r>
            <a:rPr lang="en-SG" sz="1200" kern="1200" dirty="0" err="1" smtClean="0"/>
            <a:t>pos</a:t>
          </a:r>
          <a:r>
            <a:rPr lang="en-SG" sz="1200" kern="1200" dirty="0" smtClean="0"/>
            <a:t>/</a:t>
          </a:r>
          <a:r>
            <a:rPr lang="en-SG" sz="1200" kern="1200" dirty="0" err="1" smtClean="0"/>
            <a:t>neg</a:t>
          </a:r>
          <a:r>
            <a:rPr lang="en-SG" sz="1200" kern="1200" dirty="0" smtClean="0"/>
            <a:t>)</a:t>
          </a:r>
          <a:endParaRPr lang="en-SG" sz="1400" kern="1200" dirty="0"/>
        </a:p>
      </dsp:txBody>
      <dsp:txXfrm>
        <a:off x="4145674" y="373701"/>
        <a:ext cx="664085" cy="664085"/>
      </dsp:txXfrm>
    </dsp:sp>
    <dsp:sp modelId="{D9CB1410-230F-4509-BB3C-907620495F41}">
      <dsp:nvSpPr>
        <dsp:cNvPr id="0" name=""/>
        <dsp:cNvSpPr/>
      </dsp:nvSpPr>
      <dsp:spPr>
        <a:xfrm rot="5364537">
          <a:off x="5298244" y="502016"/>
          <a:ext cx="492811" cy="385441"/>
        </a:xfrm>
        <a:prstGeom prst="triangl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B349FA-5088-4330-B69A-75ABF6690479}">
      <dsp:nvSpPr>
        <dsp:cNvPr id="0" name=""/>
        <dsp:cNvSpPr/>
      </dsp:nvSpPr>
      <dsp:spPr>
        <a:xfrm>
          <a:off x="6120187" y="214377"/>
          <a:ext cx="939157" cy="939157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 smtClean="0"/>
            <a:t>Split further </a:t>
          </a:r>
          <a:r>
            <a:rPr lang="en-SG" sz="1200" kern="1200" dirty="0" smtClean="0"/>
            <a:t>(+biz rating)</a:t>
          </a:r>
          <a:endParaRPr lang="en-SG" sz="1200" kern="1200" dirty="0"/>
        </a:p>
      </dsp:txBody>
      <dsp:txXfrm>
        <a:off x="6257723" y="351913"/>
        <a:ext cx="664085" cy="664085"/>
      </dsp:txXfrm>
    </dsp:sp>
    <dsp:sp modelId="{BB0F6EBC-994E-4C94-9B76-848F5FA60E6D}">
      <dsp:nvSpPr>
        <dsp:cNvPr id="0" name=""/>
        <dsp:cNvSpPr/>
      </dsp:nvSpPr>
      <dsp:spPr>
        <a:xfrm rot="10800000">
          <a:off x="6343360" y="1463459"/>
          <a:ext cx="492811" cy="385441"/>
        </a:xfrm>
        <a:prstGeom prst="triangl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5968F-A8D2-4C5E-B914-EA31B02DD9FA}">
      <dsp:nvSpPr>
        <dsp:cNvPr id="0" name=""/>
        <dsp:cNvSpPr/>
      </dsp:nvSpPr>
      <dsp:spPr>
        <a:xfrm>
          <a:off x="6120187" y="2137009"/>
          <a:ext cx="939157" cy="939157"/>
        </a:xfrm>
        <a:prstGeom prst="ellipse">
          <a:avLst/>
        </a:prstGeom>
        <a:gradFill rotWithShape="0">
          <a:gsLst>
            <a:gs pos="0">
              <a:schemeClr val="accent2">
                <a:hueOff val="4096329"/>
                <a:satOff val="-5109"/>
                <a:lumOff val="1201"/>
                <a:alphaOff val="0"/>
                <a:shade val="51000"/>
                <a:satMod val="130000"/>
              </a:schemeClr>
            </a:gs>
            <a:gs pos="80000">
              <a:schemeClr val="accent2">
                <a:hueOff val="4096329"/>
                <a:satOff val="-5109"/>
                <a:lumOff val="1201"/>
                <a:alphaOff val="0"/>
                <a:shade val="93000"/>
                <a:satMod val="130000"/>
              </a:schemeClr>
            </a:gs>
            <a:gs pos="100000">
              <a:schemeClr val="accent2">
                <a:hueOff val="4096329"/>
                <a:satOff val="-5109"/>
                <a:lumOff val="12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kern="1200" dirty="0" smtClean="0"/>
            <a:t>Text Analysis</a:t>
          </a:r>
          <a:endParaRPr lang="en-SG" sz="1200" kern="1200" dirty="0"/>
        </a:p>
      </dsp:txBody>
      <dsp:txXfrm>
        <a:off x="6257723" y="2274545"/>
        <a:ext cx="664085" cy="664085"/>
      </dsp:txXfrm>
    </dsp:sp>
    <dsp:sp modelId="{E7C58F19-3AE8-42EB-8F27-D2F4F280CFB6}">
      <dsp:nvSpPr>
        <dsp:cNvPr id="0" name=""/>
        <dsp:cNvSpPr/>
      </dsp:nvSpPr>
      <dsp:spPr>
        <a:xfrm rot="10800000">
          <a:off x="6343360" y="3257978"/>
          <a:ext cx="492811" cy="385441"/>
        </a:xfrm>
        <a:prstGeom prst="triangl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24240-0B26-4FF2-974C-DB292DC3EE12}">
      <dsp:nvSpPr>
        <dsp:cNvPr id="0" name=""/>
        <dsp:cNvSpPr/>
      </dsp:nvSpPr>
      <dsp:spPr>
        <a:xfrm>
          <a:off x="5885749" y="3803415"/>
          <a:ext cx="1408032" cy="140803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200" kern="1200" dirty="0" smtClean="0"/>
            <a:t>Visualize</a:t>
          </a:r>
          <a:endParaRPr lang="en-SG" sz="2200" kern="1200" dirty="0"/>
        </a:p>
      </dsp:txBody>
      <dsp:txXfrm>
        <a:off x="6091951" y="4009617"/>
        <a:ext cx="995628" cy="995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37D17-1086-44B2-8B24-FFCC748A205E}">
      <dsp:nvSpPr>
        <dsp:cNvPr id="0" name=""/>
        <dsp:cNvSpPr/>
      </dsp:nvSpPr>
      <dsp:spPr>
        <a:xfrm>
          <a:off x="559371" y="2997"/>
          <a:ext cx="5940000" cy="62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4000" kern="1200" dirty="0" smtClean="0"/>
            <a:t>Increasing Sentiment Accuracy</a:t>
          </a:r>
          <a:endParaRPr lang="en-SG" sz="4000" kern="1200" dirty="0"/>
        </a:p>
      </dsp:txBody>
      <dsp:txXfrm>
        <a:off x="559371" y="2997"/>
        <a:ext cx="5940000" cy="627790"/>
      </dsp:txXfrm>
    </dsp:sp>
    <dsp:sp modelId="{7C2DB1BB-A103-4FFE-ABF7-FC4E907E8E19}">
      <dsp:nvSpPr>
        <dsp:cNvPr id="0" name=""/>
        <dsp:cNvSpPr/>
      </dsp:nvSpPr>
      <dsp:spPr>
        <a:xfrm>
          <a:off x="317421" y="662176"/>
          <a:ext cx="6423901" cy="627790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4000" kern="1200" dirty="0" smtClean="0"/>
            <a:t>Grouping Features into Attributes</a:t>
          </a:r>
          <a:endParaRPr lang="en-SG" sz="4000" kern="1200" dirty="0"/>
        </a:p>
      </dsp:txBody>
      <dsp:txXfrm>
        <a:off x="317421" y="662176"/>
        <a:ext cx="6423901" cy="627790"/>
      </dsp:txXfrm>
    </dsp:sp>
    <dsp:sp modelId="{B255C795-9EB4-4BB4-834E-3BEB5A7BA54E}">
      <dsp:nvSpPr>
        <dsp:cNvPr id="0" name=""/>
        <dsp:cNvSpPr/>
      </dsp:nvSpPr>
      <dsp:spPr>
        <a:xfrm>
          <a:off x="1864372" y="1321356"/>
          <a:ext cx="3330000" cy="627790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4000" kern="1200" dirty="0" smtClean="0"/>
            <a:t>Rating Attributes</a:t>
          </a:r>
          <a:endParaRPr lang="en-SG" sz="4000" kern="1200" dirty="0"/>
        </a:p>
      </dsp:txBody>
      <dsp:txXfrm>
        <a:off x="1864372" y="1321356"/>
        <a:ext cx="3330000" cy="627790"/>
      </dsp:txXfrm>
    </dsp:sp>
    <dsp:sp modelId="{3E53E436-5D83-4EB4-839B-A7C7C962D7DA}">
      <dsp:nvSpPr>
        <dsp:cNvPr id="0" name=""/>
        <dsp:cNvSpPr/>
      </dsp:nvSpPr>
      <dsp:spPr>
        <a:xfrm>
          <a:off x="784371" y="1980536"/>
          <a:ext cx="5490000" cy="627790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4000" kern="1200" dirty="0" smtClean="0"/>
            <a:t>Identifying Trends over Time</a:t>
          </a:r>
          <a:endParaRPr lang="en-SG" sz="4000" kern="1200" dirty="0"/>
        </a:p>
      </dsp:txBody>
      <dsp:txXfrm>
        <a:off x="784371" y="1980536"/>
        <a:ext cx="5490000" cy="627790"/>
      </dsp:txXfrm>
    </dsp:sp>
    <dsp:sp modelId="{FC854066-8870-48A8-8357-3077015CCA14}">
      <dsp:nvSpPr>
        <dsp:cNvPr id="0" name=""/>
        <dsp:cNvSpPr/>
      </dsp:nvSpPr>
      <dsp:spPr>
        <a:xfrm>
          <a:off x="2044372" y="2639715"/>
          <a:ext cx="2970000" cy="627790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4000" kern="1200" smtClean="0"/>
            <a:t>2</a:t>
          </a:r>
          <a:r>
            <a:rPr lang="en-SG" sz="4000" kern="1200" baseline="30000" smtClean="0"/>
            <a:t>nd</a:t>
          </a:r>
          <a:r>
            <a:rPr lang="en-SG" sz="4000" kern="1200" smtClean="0"/>
            <a:t> </a:t>
          </a:r>
          <a:r>
            <a:rPr lang="en-SG" sz="4000" kern="1200" dirty="0" smtClean="0"/>
            <a:t>Dashboard</a:t>
          </a:r>
          <a:endParaRPr lang="en-SG" sz="4000" kern="1200" dirty="0"/>
        </a:p>
      </dsp:txBody>
      <dsp:txXfrm>
        <a:off x="2044372" y="2639715"/>
        <a:ext cx="2970000" cy="627790"/>
      </dsp:txXfrm>
    </dsp:sp>
    <dsp:sp modelId="{81024898-96DE-47DC-8F72-E71BAB15B594}">
      <dsp:nvSpPr>
        <dsp:cNvPr id="0" name=""/>
        <dsp:cNvSpPr/>
      </dsp:nvSpPr>
      <dsp:spPr>
        <a:xfrm>
          <a:off x="1099371" y="3298895"/>
          <a:ext cx="4860000" cy="62779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400" kern="1200" dirty="0" smtClean="0"/>
            <a:t>Insights &amp; Recommendations</a:t>
          </a:r>
          <a:endParaRPr lang="en-SG" sz="3400" kern="1200" dirty="0"/>
        </a:p>
      </dsp:txBody>
      <dsp:txXfrm>
        <a:off x="1099371" y="3298895"/>
        <a:ext cx="4860000" cy="6277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85853-7454-41DA-A364-04FB7F6EEBD2}">
      <dsp:nvSpPr>
        <dsp:cNvPr id="0" name=""/>
        <dsp:cNvSpPr/>
      </dsp:nvSpPr>
      <dsp:spPr>
        <a:xfrm rot="5400000">
          <a:off x="3215580" y="-1459537"/>
          <a:ext cx="782637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Process to answer questions</a:t>
          </a:r>
          <a:endParaRPr lang="en-SG" sz="2300" kern="1200" dirty="0"/>
        </a:p>
      </dsp:txBody>
      <dsp:txXfrm rot="-5400000">
        <a:off x="1656179" y="138069"/>
        <a:ext cx="3863235" cy="706227"/>
      </dsp:txXfrm>
    </dsp:sp>
    <dsp:sp modelId="{A0E67C85-5FC2-4BD2-A4E9-29CFAC7AC43D}">
      <dsp:nvSpPr>
        <dsp:cNvPr id="0" name=""/>
        <dsp:cNvSpPr/>
      </dsp:nvSpPr>
      <dsp:spPr>
        <a:xfrm>
          <a:off x="538380" y="2033"/>
          <a:ext cx="1117799" cy="97829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5200" kern="1200" dirty="0" smtClean="0"/>
            <a:t>1</a:t>
          </a:r>
          <a:endParaRPr lang="en-SG" sz="5200" kern="1200" dirty="0"/>
        </a:p>
      </dsp:txBody>
      <dsp:txXfrm>
        <a:off x="586136" y="49789"/>
        <a:ext cx="1022287" cy="882784"/>
      </dsp:txXfrm>
    </dsp:sp>
    <dsp:sp modelId="{DFF0D631-2645-411F-AA59-6A1E76A7AECE}">
      <dsp:nvSpPr>
        <dsp:cNvPr id="0" name=""/>
        <dsp:cNvSpPr/>
      </dsp:nvSpPr>
      <dsp:spPr>
        <a:xfrm rot="5400000">
          <a:off x="3215580" y="-432325"/>
          <a:ext cx="782637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Scoping Process</a:t>
          </a:r>
          <a:endParaRPr lang="en-SG" sz="2300" kern="1200" dirty="0"/>
        </a:p>
      </dsp:txBody>
      <dsp:txXfrm rot="-5400000">
        <a:off x="1656179" y="1165281"/>
        <a:ext cx="3863235" cy="706227"/>
      </dsp:txXfrm>
    </dsp:sp>
    <dsp:sp modelId="{8C0F0FAD-BEDF-4177-B2D3-36508C7EDA02}">
      <dsp:nvSpPr>
        <dsp:cNvPr id="0" name=""/>
        <dsp:cNvSpPr/>
      </dsp:nvSpPr>
      <dsp:spPr>
        <a:xfrm>
          <a:off x="538380" y="1029245"/>
          <a:ext cx="1117799" cy="97829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5200" kern="1200" dirty="0" smtClean="0"/>
            <a:t>2</a:t>
          </a:r>
          <a:endParaRPr lang="en-SG" sz="5200" kern="1200" dirty="0"/>
        </a:p>
      </dsp:txBody>
      <dsp:txXfrm>
        <a:off x="586136" y="1077001"/>
        <a:ext cx="1022287" cy="882784"/>
      </dsp:txXfrm>
    </dsp:sp>
    <dsp:sp modelId="{D6479C51-1505-4BC1-AE03-46B07FBA4C16}">
      <dsp:nvSpPr>
        <dsp:cNvPr id="0" name=""/>
        <dsp:cNvSpPr/>
      </dsp:nvSpPr>
      <dsp:spPr>
        <a:xfrm rot="5400000">
          <a:off x="3215580" y="594885"/>
          <a:ext cx="782637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Text &amp; Sentiment Analysis Process</a:t>
          </a:r>
          <a:endParaRPr lang="en-SG" sz="2300" kern="1200" dirty="0"/>
        </a:p>
      </dsp:txBody>
      <dsp:txXfrm rot="-5400000">
        <a:off x="1656179" y="2192492"/>
        <a:ext cx="3863235" cy="706227"/>
      </dsp:txXfrm>
    </dsp:sp>
    <dsp:sp modelId="{B949FD3F-E89D-402B-A117-CF202E2CE5E1}">
      <dsp:nvSpPr>
        <dsp:cNvPr id="0" name=""/>
        <dsp:cNvSpPr/>
      </dsp:nvSpPr>
      <dsp:spPr>
        <a:xfrm>
          <a:off x="538380" y="2056457"/>
          <a:ext cx="1117799" cy="97829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5200" kern="1200" dirty="0" smtClean="0"/>
            <a:t>3</a:t>
          </a:r>
          <a:endParaRPr lang="en-SG" sz="5200" kern="1200" dirty="0"/>
        </a:p>
      </dsp:txBody>
      <dsp:txXfrm>
        <a:off x="586136" y="2104213"/>
        <a:ext cx="1022287" cy="882784"/>
      </dsp:txXfrm>
    </dsp:sp>
    <dsp:sp modelId="{85E4648A-623B-4F9B-A0F0-636638D6403B}">
      <dsp:nvSpPr>
        <dsp:cNvPr id="0" name=""/>
        <dsp:cNvSpPr/>
      </dsp:nvSpPr>
      <dsp:spPr>
        <a:xfrm rot="5400000">
          <a:off x="3215580" y="1622097"/>
          <a:ext cx="782637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300" kern="1200" dirty="0" smtClean="0"/>
            <a:t>2</a:t>
          </a:r>
          <a:r>
            <a:rPr lang="en-SG" sz="2300" kern="1200" baseline="30000" dirty="0" smtClean="0"/>
            <a:t>nd</a:t>
          </a:r>
          <a:r>
            <a:rPr lang="en-SG" sz="2300" kern="1200" dirty="0" smtClean="0"/>
            <a:t> Run of Text &amp; Sentiment Analysis</a:t>
          </a:r>
          <a:endParaRPr lang="en-SG" sz="2300" kern="1200" dirty="0"/>
        </a:p>
      </dsp:txBody>
      <dsp:txXfrm rot="-5400000">
        <a:off x="1656179" y="3219704"/>
        <a:ext cx="3863235" cy="706227"/>
      </dsp:txXfrm>
    </dsp:sp>
    <dsp:sp modelId="{B14DF73C-3203-467E-AFEC-5470A7496872}">
      <dsp:nvSpPr>
        <dsp:cNvPr id="0" name=""/>
        <dsp:cNvSpPr/>
      </dsp:nvSpPr>
      <dsp:spPr>
        <a:xfrm>
          <a:off x="538380" y="3083669"/>
          <a:ext cx="1117799" cy="97829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5200" kern="1200" dirty="0" smtClean="0"/>
            <a:t>4</a:t>
          </a:r>
          <a:endParaRPr lang="en-SG" sz="5200" kern="1200" dirty="0"/>
        </a:p>
      </dsp:txBody>
      <dsp:txXfrm>
        <a:off x="586136" y="3131425"/>
        <a:ext cx="1022287" cy="8827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8BB6C-64F6-498A-B791-1AD5CB67E6A4}">
      <dsp:nvSpPr>
        <dsp:cNvPr id="0" name=""/>
        <dsp:cNvSpPr/>
      </dsp:nvSpPr>
      <dsp:spPr>
        <a:xfrm>
          <a:off x="3616" y="79227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Scope Data</a:t>
          </a:r>
          <a:endParaRPr lang="en-SG" sz="1900" kern="1200" dirty="0"/>
        </a:p>
      </dsp:txBody>
      <dsp:txXfrm>
        <a:off x="31403" y="820063"/>
        <a:ext cx="1525650" cy="893160"/>
      </dsp:txXfrm>
    </dsp:sp>
    <dsp:sp modelId="{DAB41CC7-CBC0-4417-A271-53CC8851A837}">
      <dsp:nvSpPr>
        <dsp:cNvPr id="0" name=""/>
        <dsp:cNvSpPr/>
      </dsp:nvSpPr>
      <dsp:spPr>
        <a:xfrm>
          <a:off x="1723988" y="1070571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>
        <a:off x="1723988" y="1149000"/>
        <a:ext cx="234653" cy="235285"/>
      </dsp:txXfrm>
    </dsp:sp>
    <dsp:sp modelId="{4E7D4B28-9FC3-41D6-830D-E0870E3D3FF8}">
      <dsp:nvSpPr>
        <dsp:cNvPr id="0" name=""/>
        <dsp:cNvSpPr/>
      </dsp:nvSpPr>
      <dsp:spPr>
        <a:xfrm>
          <a:off x="2217330" y="79227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Clean Text Data</a:t>
          </a:r>
          <a:endParaRPr lang="en-SG" sz="1900" kern="1200" dirty="0"/>
        </a:p>
      </dsp:txBody>
      <dsp:txXfrm>
        <a:off x="2245117" y="820063"/>
        <a:ext cx="1525650" cy="893160"/>
      </dsp:txXfrm>
    </dsp:sp>
    <dsp:sp modelId="{C729BF46-2386-4DDB-A6F1-27323DF66922}">
      <dsp:nvSpPr>
        <dsp:cNvPr id="0" name=""/>
        <dsp:cNvSpPr/>
      </dsp:nvSpPr>
      <dsp:spPr>
        <a:xfrm>
          <a:off x="3937702" y="1070571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>
        <a:off x="3937702" y="1149000"/>
        <a:ext cx="234653" cy="235285"/>
      </dsp:txXfrm>
    </dsp:sp>
    <dsp:sp modelId="{8B5C3FB5-DBD4-4646-B121-E881F0A5A957}">
      <dsp:nvSpPr>
        <dsp:cNvPr id="0" name=""/>
        <dsp:cNvSpPr/>
      </dsp:nvSpPr>
      <dsp:spPr>
        <a:xfrm>
          <a:off x="4431044" y="79227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Generate Test &amp; Training Data</a:t>
          </a:r>
          <a:endParaRPr lang="en-SG" sz="1900" kern="1200" dirty="0"/>
        </a:p>
      </dsp:txBody>
      <dsp:txXfrm>
        <a:off x="4458831" y="820063"/>
        <a:ext cx="1525650" cy="893160"/>
      </dsp:txXfrm>
    </dsp:sp>
    <dsp:sp modelId="{4E462D1D-3915-4CD7-A191-91B580422369}">
      <dsp:nvSpPr>
        <dsp:cNvPr id="0" name=""/>
        <dsp:cNvSpPr/>
      </dsp:nvSpPr>
      <dsp:spPr>
        <a:xfrm>
          <a:off x="6151417" y="1070571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>
        <a:off x="6151417" y="1149000"/>
        <a:ext cx="234653" cy="235285"/>
      </dsp:txXfrm>
    </dsp:sp>
    <dsp:sp modelId="{E8200962-58DA-4A7D-8B5E-9747EA285365}">
      <dsp:nvSpPr>
        <dsp:cNvPr id="0" name=""/>
        <dsp:cNvSpPr/>
      </dsp:nvSpPr>
      <dsp:spPr>
        <a:xfrm>
          <a:off x="6644759" y="79227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Extract Keywords &amp; </a:t>
          </a:r>
          <a:r>
            <a:rPr lang="en-SG" sz="1900" kern="1200" dirty="0" err="1" smtClean="0"/>
            <a:t>ngrams</a:t>
          </a:r>
          <a:endParaRPr lang="en-SG" sz="1900" kern="1200" dirty="0"/>
        </a:p>
      </dsp:txBody>
      <dsp:txXfrm>
        <a:off x="6672546" y="820063"/>
        <a:ext cx="1525650" cy="893160"/>
      </dsp:txXfrm>
    </dsp:sp>
    <dsp:sp modelId="{5117CDE0-C4CA-4BC7-9337-D0DFC1E02F91}">
      <dsp:nvSpPr>
        <dsp:cNvPr id="0" name=""/>
        <dsp:cNvSpPr/>
      </dsp:nvSpPr>
      <dsp:spPr>
        <a:xfrm rot="5400000">
          <a:off x="7267761" y="1851696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 rot="-5400000">
        <a:off x="7317728" y="1880158"/>
        <a:ext cx="235285" cy="234653"/>
      </dsp:txXfrm>
    </dsp:sp>
    <dsp:sp modelId="{96FEFA14-B349-4272-8C31-BAB298AF41DB}">
      <dsp:nvSpPr>
        <dsp:cNvPr id="0" name=""/>
        <dsp:cNvSpPr/>
      </dsp:nvSpPr>
      <dsp:spPr>
        <a:xfrm>
          <a:off x="6644759" y="2373500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Filter Data (frequency)</a:t>
          </a:r>
          <a:endParaRPr lang="en-SG" sz="1900" kern="1200" dirty="0"/>
        </a:p>
      </dsp:txBody>
      <dsp:txXfrm>
        <a:off x="6672546" y="2401287"/>
        <a:ext cx="1525650" cy="893160"/>
      </dsp:txXfrm>
    </dsp:sp>
    <dsp:sp modelId="{53107B19-0983-4465-95C4-E222896F1164}">
      <dsp:nvSpPr>
        <dsp:cNvPr id="0" name=""/>
        <dsp:cNvSpPr/>
      </dsp:nvSpPr>
      <dsp:spPr>
        <a:xfrm rot="10800000">
          <a:off x="6170391" y="2651796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 rot="10800000">
        <a:off x="6270957" y="2730225"/>
        <a:ext cx="234653" cy="235285"/>
      </dsp:txXfrm>
    </dsp:sp>
    <dsp:sp modelId="{E55CC777-A814-4090-88E3-34AFAA1707DF}">
      <dsp:nvSpPr>
        <dsp:cNvPr id="0" name=""/>
        <dsp:cNvSpPr/>
      </dsp:nvSpPr>
      <dsp:spPr>
        <a:xfrm>
          <a:off x="4431044" y="2373500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Classify &amp; Score Data Attributes</a:t>
          </a:r>
          <a:endParaRPr lang="en-SG" sz="1900" kern="1200" dirty="0"/>
        </a:p>
      </dsp:txBody>
      <dsp:txXfrm>
        <a:off x="4458831" y="2401287"/>
        <a:ext cx="1525650" cy="893160"/>
      </dsp:txXfrm>
    </dsp:sp>
    <dsp:sp modelId="{E18A73C3-6C13-4454-B085-C85F3E25DCCF}">
      <dsp:nvSpPr>
        <dsp:cNvPr id="0" name=""/>
        <dsp:cNvSpPr/>
      </dsp:nvSpPr>
      <dsp:spPr>
        <a:xfrm rot="10800000">
          <a:off x="3956677" y="2651796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 rot="10800000">
        <a:off x="4057243" y="2730225"/>
        <a:ext cx="234653" cy="235285"/>
      </dsp:txXfrm>
    </dsp:sp>
    <dsp:sp modelId="{67EC008F-57AA-4249-B746-A3E100578093}">
      <dsp:nvSpPr>
        <dsp:cNvPr id="0" name=""/>
        <dsp:cNvSpPr/>
      </dsp:nvSpPr>
      <dsp:spPr>
        <a:xfrm>
          <a:off x="2217330" y="2373500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Test Against Test Data</a:t>
          </a:r>
          <a:endParaRPr lang="en-SG" sz="1900" kern="1200" dirty="0"/>
        </a:p>
      </dsp:txBody>
      <dsp:txXfrm>
        <a:off x="2245117" y="2401287"/>
        <a:ext cx="1525650" cy="893160"/>
      </dsp:txXfrm>
    </dsp:sp>
    <dsp:sp modelId="{B2D00173-9B07-4E1B-ADA8-2B6FC0C39151}">
      <dsp:nvSpPr>
        <dsp:cNvPr id="0" name=""/>
        <dsp:cNvSpPr/>
      </dsp:nvSpPr>
      <dsp:spPr>
        <a:xfrm rot="10800000">
          <a:off x="1742963" y="2651796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 rot="10800000">
        <a:off x="1843529" y="2730225"/>
        <a:ext cx="234653" cy="235285"/>
      </dsp:txXfrm>
    </dsp:sp>
    <dsp:sp modelId="{61D31879-B891-49F4-BEEE-41CED74DD0A5}">
      <dsp:nvSpPr>
        <dsp:cNvPr id="0" name=""/>
        <dsp:cNvSpPr/>
      </dsp:nvSpPr>
      <dsp:spPr>
        <a:xfrm>
          <a:off x="3616" y="2373500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smtClean="0"/>
            <a:t>Visualize</a:t>
          </a:r>
          <a:endParaRPr lang="en-SG" sz="1900" kern="1200" dirty="0"/>
        </a:p>
      </dsp:txBody>
      <dsp:txXfrm>
        <a:off x="31403" y="2401287"/>
        <a:ext cx="1525650" cy="893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52640-2076-4469-BCF7-69F90C2A48EB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6500" kern="1200" dirty="0" smtClean="0"/>
            <a:t>Initial Data Set</a:t>
          </a:r>
          <a:endParaRPr lang="en-SG" sz="6500" kern="1200" dirty="0"/>
        </a:p>
      </dsp:txBody>
      <dsp:txXfrm>
        <a:off x="0" y="0"/>
        <a:ext cx="8229600" cy="1357788"/>
      </dsp:txXfrm>
    </dsp:sp>
    <dsp:sp modelId="{9E52EF57-2139-479A-A4DE-960B75B37753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700" kern="1200" dirty="0" smtClean="0"/>
            <a:t>Locations</a:t>
          </a:r>
          <a:endParaRPr lang="en-SG" sz="37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900" kern="1200" dirty="0" smtClean="0"/>
            <a:t>4 Countries</a:t>
          </a:r>
          <a:endParaRPr lang="en-SG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900" kern="1200" dirty="0" smtClean="0"/>
            <a:t>10 States</a:t>
          </a:r>
          <a:endParaRPr lang="en-SG" sz="2900" kern="1200" dirty="0"/>
        </a:p>
      </dsp:txBody>
      <dsp:txXfrm>
        <a:off x="4018" y="1357788"/>
        <a:ext cx="2740521" cy="2851356"/>
      </dsp:txXfrm>
    </dsp:sp>
    <dsp:sp modelId="{9A308D60-6077-466D-8699-1CA28C5A0BC3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700" kern="1200" dirty="0" smtClean="0"/>
            <a:t>Businesses</a:t>
          </a:r>
          <a:endParaRPr lang="en-SG" sz="37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900" kern="1200" dirty="0" smtClean="0"/>
            <a:t>61184 business</a:t>
          </a:r>
          <a:endParaRPr lang="en-SG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900" kern="1200" dirty="0" smtClean="0"/>
            <a:t>789 different business categories</a:t>
          </a:r>
          <a:endParaRPr lang="en-SG" sz="2900" kern="1200" dirty="0"/>
        </a:p>
      </dsp:txBody>
      <dsp:txXfrm>
        <a:off x="2744539" y="1357788"/>
        <a:ext cx="2740521" cy="2851356"/>
      </dsp:txXfrm>
    </dsp:sp>
    <dsp:sp modelId="{A521E9BD-F5B4-43F7-B5D6-342E0F8217B8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700" kern="1200" dirty="0" smtClean="0"/>
            <a:t>Reviews &amp; Ratings</a:t>
          </a:r>
          <a:endParaRPr lang="en-SG" sz="37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900" kern="1200" dirty="0" smtClean="0"/>
            <a:t>Stars (1-5)</a:t>
          </a:r>
          <a:endParaRPr lang="en-SG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900" kern="1200" dirty="0" smtClean="0"/>
            <a:t>Review Text</a:t>
          </a:r>
          <a:endParaRPr lang="en-SG" sz="2900" kern="1200" dirty="0"/>
        </a:p>
      </dsp:txBody>
      <dsp:txXfrm>
        <a:off x="5485060" y="1357788"/>
        <a:ext cx="2740521" cy="2851356"/>
      </dsp:txXfrm>
    </dsp:sp>
    <dsp:sp modelId="{3458F86C-75D3-4628-B5FF-E198DE335C4C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C35AC-FBC4-4B0B-B3EE-66EBEA01D698}">
      <dsp:nvSpPr>
        <dsp:cNvPr id="0" name=""/>
        <dsp:cNvSpPr/>
      </dsp:nvSpPr>
      <dsp:spPr>
        <a:xfrm>
          <a:off x="1943211" y="210411"/>
          <a:ext cx="4175867" cy="145022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7C3DC-166C-4192-B07F-048220E4C6F9}">
      <dsp:nvSpPr>
        <dsp:cNvPr id="0" name=""/>
        <dsp:cNvSpPr/>
      </dsp:nvSpPr>
      <dsp:spPr>
        <a:xfrm>
          <a:off x="3632981" y="3761518"/>
          <a:ext cx="809276" cy="517937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48D6B98-0975-40A2-A60E-C43EA85CCE74}">
      <dsp:nvSpPr>
        <dsp:cNvPr id="0" name=""/>
        <dsp:cNvSpPr/>
      </dsp:nvSpPr>
      <dsp:spPr>
        <a:xfrm>
          <a:off x="2095355" y="4175867"/>
          <a:ext cx="3884528" cy="97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600" kern="1200" dirty="0" smtClean="0"/>
            <a:t>Filtered Down Business Data</a:t>
          </a:r>
          <a:endParaRPr lang="en-SG" sz="2600" kern="1200" dirty="0"/>
        </a:p>
      </dsp:txBody>
      <dsp:txXfrm>
        <a:off x="2095355" y="4175867"/>
        <a:ext cx="3884528" cy="971132"/>
      </dsp:txXfrm>
    </dsp:sp>
    <dsp:sp modelId="{C6ED8FD2-7E46-47E2-9825-8625E4A6EA0D}">
      <dsp:nvSpPr>
        <dsp:cNvPr id="0" name=""/>
        <dsp:cNvSpPr/>
      </dsp:nvSpPr>
      <dsp:spPr>
        <a:xfrm>
          <a:off x="3461414" y="1772639"/>
          <a:ext cx="1456698" cy="14566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smtClean="0"/>
            <a:t>Selected 5 business categories</a:t>
          </a:r>
          <a:endParaRPr lang="en-SG" sz="1500" kern="1200" dirty="0"/>
        </a:p>
      </dsp:txBody>
      <dsp:txXfrm>
        <a:off x="3674742" y="1985967"/>
        <a:ext cx="1030042" cy="1030042"/>
      </dsp:txXfrm>
    </dsp:sp>
    <dsp:sp modelId="{870E946D-22FD-4835-9EB0-E35AC31FAE3C}">
      <dsp:nvSpPr>
        <dsp:cNvPr id="0" name=""/>
        <dsp:cNvSpPr/>
      </dsp:nvSpPr>
      <dsp:spPr>
        <a:xfrm>
          <a:off x="2419066" y="679792"/>
          <a:ext cx="1456698" cy="1456698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smtClean="0"/>
            <a:t>Removed non-US states &amp; US states with little data</a:t>
          </a:r>
          <a:endParaRPr lang="en-SG" sz="1500" kern="1200" dirty="0"/>
        </a:p>
      </dsp:txBody>
      <dsp:txXfrm>
        <a:off x="2632394" y="893120"/>
        <a:ext cx="1030042" cy="1030042"/>
      </dsp:txXfrm>
    </dsp:sp>
    <dsp:sp modelId="{5D2F27D0-6D8B-42F2-BC44-35B225F304D6}">
      <dsp:nvSpPr>
        <dsp:cNvPr id="0" name=""/>
        <dsp:cNvSpPr/>
      </dsp:nvSpPr>
      <dsp:spPr>
        <a:xfrm>
          <a:off x="3908135" y="327595"/>
          <a:ext cx="1456698" cy="1456698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smtClean="0"/>
            <a:t>Removed non-restaurant businesses</a:t>
          </a:r>
          <a:endParaRPr lang="en-SG" sz="1500" kern="1200" dirty="0"/>
        </a:p>
      </dsp:txBody>
      <dsp:txXfrm>
        <a:off x="4121463" y="540923"/>
        <a:ext cx="1030042" cy="1030042"/>
      </dsp:txXfrm>
    </dsp:sp>
    <dsp:sp modelId="{C410B5C7-B910-4F03-AA24-C7FDE0B0BE83}">
      <dsp:nvSpPr>
        <dsp:cNvPr id="0" name=""/>
        <dsp:cNvSpPr/>
      </dsp:nvSpPr>
      <dsp:spPr>
        <a:xfrm>
          <a:off x="1771645" y="32371"/>
          <a:ext cx="4531949" cy="36255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811DD-901F-4FE7-842E-5D5CEC434228}">
      <dsp:nvSpPr>
        <dsp:cNvPr id="0" name=""/>
        <dsp:cNvSpPr/>
      </dsp:nvSpPr>
      <dsp:spPr>
        <a:xfrm>
          <a:off x="1057167" y="1049"/>
          <a:ext cx="1522157" cy="1522157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Filtered Down Business Data</a:t>
          </a:r>
          <a:endParaRPr lang="en-SG" sz="1900" kern="1200" dirty="0"/>
        </a:p>
      </dsp:txBody>
      <dsp:txXfrm>
        <a:off x="1280082" y="223964"/>
        <a:ext cx="1076327" cy="1076327"/>
      </dsp:txXfrm>
    </dsp:sp>
    <dsp:sp modelId="{35D6E8A6-E340-4DE7-8654-F9FEE10C54C5}">
      <dsp:nvSpPr>
        <dsp:cNvPr id="0" name=""/>
        <dsp:cNvSpPr/>
      </dsp:nvSpPr>
      <dsp:spPr>
        <a:xfrm>
          <a:off x="1376820" y="1646806"/>
          <a:ext cx="882851" cy="882851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>
        <a:off x="1493842" y="1984408"/>
        <a:ext cx="648807" cy="207647"/>
      </dsp:txXfrm>
    </dsp:sp>
    <dsp:sp modelId="{62302638-14F8-47E2-884C-3D22751F8AF7}">
      <dsp:nvSpPr>
        <dsp:cNvPr id="0" name=""/>
        <dsp:cNvSpPr/>
      </dsp:nvSpPr>
      <dsp:spPr>
        <a:xfrm>
          <a:off x="1057167" y="2653256"/>
          <a:ext cx="1522157" cy="1522157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/>
            <a:t>Review Text &amp; Ratings</a:t>
          </a:r>
          <a:endParaRPr lang="en-SG" sz="1900" kern="1200" dirty="0"/>
        </a:p>
      </dsp:txBody>
      <dsp:txXfrm>
        <a:off x="1280082" y="2876171"/>
        <a:ext cx="1076327" cy="1076327"/>
      </dsp:txXfrm>
    </dsp:sp>
    <dsp:sp modelId="{D4B42429-B854-4785-B4B4-167E9D62C107}">
      <dsp:nvSpPr>
        <dsp:cNvPr id="0" name=""/>
        <dsp:cNvSpPr/>
      </dsp:nvSpPr>
      <dsp:spPr>
        <a:xfrm>
          <a:off x="2807648" y="1805110"/>
          <a:ext cx="484046" cy="566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500" kern="1200"/>
        </a:p>
      </dsp:txBody>
      <dsp:txXfrm>
        <a:off x="2807648" y="1918358"/>
        <a:ext cx="338832" cy="339746"/>
      </dsp:txXfrm>
    </dsp:sp>
    <dsp:sp modelId="{B6B423CA-66A3-4123-828E-D5994B8472D0}">
      <dsp:nvSpPr>
        <dsp:cNvPr id="0" name=""/>
        <dsp:cNvSpPr/>
      </dsp:nvSpPr>
      <dsp:spPr>
        <a:xfrm>
          <a:off x="3492619" y="566074"/>
          <a:ext cx="3044315" cy="3044315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5100" kern="1200" dirty="0" smtClean="0"/>
            <a:t>Data for Text Analysis</a:t>
          </a:r>
          <a:endParaRPr lang="en-SG" sz="5100" kern="1200" dirty="0"/>
        </a:p>
      </dsp:txBody>
      <dsp:txXfrm>
        <a:off x="3938449" y="1011904"/>
        <a:ext cx="2152655" cy="2152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EF7B4-7DB2-423A-A078-50C68588DC3C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1983C-6482-4A81-A533-79146324CC7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075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Yelp is a rating</a:t>
            </a:r>
            <a:r>
              <a:rPr lang="en-SG" baseline="0" dirty="0" smtClean="0"/>
              <a:t>s and reviews site targeted at matching customers to businesses.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72758-E184-4C9D-81AB-9792B75DFBB2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4553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AutoNum type="arabicPeriod"/>
            </a:pPr>
            <a:r>
              <a:rPr lang="en-SG" sz="3200" dirty="0" smtClean="0"/>
              <a:t>What are some </a:t>
            </a:r>
            <a:r>
              <a:rPr lang="en-SG" sz="3200" u="sng" dirty="0" smtClean="0">
                <a:solidFill>
                  <a:srgbClr val="FF0000"/>
                </a:solidFill>
              </a:rPr>
              <a:t>desired common attributes</a:t>
            </a:r>
            <a:r>
              <a:rPr lang="en-SG" sz="3200" dirty="0" smtClean="0">
                <a:solidFill>
                  <a:srgbClr val="FF0000"/>
                </a:solidFill>
              </a:rPr>
              <a:t> </a:t>
            </a:r>
            <a:r>
              <a:rPr lang="en-SG" sz="3200" dirty="0" smtClean="0"/>
              <a:t>in customers’ terms?</a:t>
            </a:r>
            <a:endParaRPr lang="en-SG" dirty="0" smtClean="0"/>
          </a:p>
          <a:p>
            <a:pPr marL="971550" lvl="1" indent="-514350">
              <a:buAutoNum type="arabicPeriod"/>
            </a:pPr>
            <a:r>
              <a:rPr lang="en-SG" sz="3200" dirty="0" smtClean="0"/>
              <a:t>What are the </a:t>
            </a:r>
            <a:r>
              <a:rPr lang="en-SG" sz="3200" u="sng" dirty="0" smtClean="0">
                <a:solidFill>
                  <a:srgbClr val="FF0000"/>
                </a:solidFill>
              </a:rPr>
              <a:t>distinguishing factor(s)</a:t>
            </a:r>
            <a:r>
              <a:rPr lang="en-SG" sz="3200" dirty="0" smtClean="0"/>
              <a:t> between good, average, and bad restaurants?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Are there </a:t>
            </a:r>
            <a:r>
              <a:rPr lang="en-SG" sz="3200" u="sng" dirty="0" smtClean="0">
                <a:solidFill>
                  <a:srgbClr val="FF0000"/>
                </a:solidFill>
              </a:rPr>
              <a:t>observable trends, or changes over time</a:t>
            </a:r>
            <a:r>
              <a:rPr lang="en-SG" sz="3200" dirty="0" smtClean="0"/>
              <a:t> for restaurants and user preferences?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38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1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AutoNum type="arabicPeriod"/>
            </a:pPr>
            <a:r>
              <a:rPr lang="en-SG" sz="3200" dirty="0" smtClean="0"/>
              <a:t>What are some </a:t>
            </a:r>
            <a:r>
              <a:rPr lang="en-SG" sz="3200" u="sng" dirty="0" smtClean="0">
                <a:solidFill>
                  <a:srgbClr val="FF0000"/>
                </a:solidFill>
              </a:rPr>
              <a:t>desired common attributes</a:t>
            </a:r>
            <a:r>
              <a:rPr lang="en-SG" sz="3200" dirty="0" smtClean="0">
                <a:solidFill>
                  <a:srgbClr val="FF0000"/>
                </a:solidFill>
              </a:rPr>
              <a:t> </a:t>
            </a:r>
            <a:r>
              <a:rPr lang="en-SG" sz="3200" dirty="0" smtClean="0"/>
              <a:t>in customers’ terms?</a:t>
            </a:r>
            <a:endParaRPr lang="en-SG" dirty="0" smtClean="0"/>
          </a:p>
          <a:p>
            <a:pPr marL="971550" lvl="1" indent="-514350">
              <a:buAutoNum type="arabicPeriod"/>
            </a:pPr>
            <a:r>
              <a:rPr lang="en-SG" sz="3200" dirty="0" smtClean="0"/>
              <a:t>What are the </a:t>
            </a:r>
            <a:r>
              <a:rPr lang="en-SG" sz="3200" u="sng" dirty="0" smtClean="0">
                <a:solidFill>
                  <a:srgbClr val="FF0000"/>
                </a:solidFill>
              </a:rPr>
              <a:t>distinguishing factor(s)</a:t>
            </a:r>
            <a:r>
              <a:rPr lang="en-SG" sz="3200" dirty="0" smtClean="0"/>
              <a:t> between good, average, and bad restaurants?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Are there </a:t>
            </a:r>
            <a:r>
              <a:rPr lang="en-SG" sz="3200" u="sng" dirty="0" smtClean="0">
                <a:solidFill>
                  <a:srgbClr val="FF0000"/>
                </a:solidFill>
              </a:rPr>
              <a:t>observable trends, or changes over time</a:t>
            </a:r>
            <a:r>
              <a:rPr lang="en-SG" sz="3200" dirty="0" smtClean="0"/>
              <a:t> for restaurants and user preferences?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1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AutoNum type="arabicPeriod"/>
            </a:pPr>
            <a:r>
              <a:rPr lang="en-SG" sz="3200" dirty="0" smtClean="0"/>
              <a:t>What are some </a:t>
            </a:r>
            <a:r>
              <a:rPr lang="en-SG" sz="3200" u="sng" dirty="0" smtClean="0">
                <a:solidFill>
                  <a:srgbClr val="FF0000"/>
                </a:solidFill>
              </a:rPr>
              <a:t>desired common attributes</a:t>
            </a:r>
            <a:r>
              <a:rPr lang="en-SG" sz="3200" dirty="0" smtClean="0">
                <a:solidFill>
                  <a:srgbClr val="FF0000"/>
                </a:solidFill>
              </a:rPr>
              <a:t> </a:t>
            </a:r>
            <a:r>
              <a:rPr lang="en-SG" sz="3200" dirty="0" smtClean="0"/>
              <a:t>in customers’ terms?</a:t>
            </a:r>
            <a:endParaRPr lang="en-SG" dirty="0" smtClean="0"/>
          </a:p>
          <a:p>
            <a:pPr marL="971550" lvl="1" indent="-514350">
              <a:buAutoNum type="arabicPeriod"/>
            </a:pPr>
            <a:r>
              <a:rPr lang="en-SG" sz="3200" dirty="0" smtClean="0"/>
              <a:t>What are the </a:t>
            </a:r>
            <a:r>
              <a:rPr lang="en-SG" sz="3200" u="sng" dirty="0" smtClean="0">
                <a:solidFill>
                  <a:srgbClr val="FF0000"/>
                </a:solidFill>
              </a:rPr>
              <a:t>distinguishing factor(s)</a:t>
            </a:r>
            <a:r>
              <a:rPr lang="en-SG" sz="3200" dirty="0" smtClean="0"/>
              <a:t> between good, average, and bad restaurants?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Are there </a:t>
            </a:r>
            <a:r>
              <a:rPr lang="en-SG" sz="3200" u="sng" dirty="0" smtClean="0">
                <a:solidFill>
                  <a:srgbClr val="FF0000"/>
                </a:solidFill>
              </a:rPr>
              <a:t>observable trends, or changes over time</a:t>
            </a:r>
            <a:r>
              <a:rPr lang="en-SG" sz="3200" dirty="0" smtClean="0"/>
              <a:t> for restaurants and user preferences?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40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14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AutoNum type="arabicPeriod"/>
            </a:pPr>
            <a:r>
              <a:rPr lang="en-SG" sz="3200" dirty="0" smtClean="0"/>
              <a:t>What are some </a:t>
            </a:r>
            <a:r>
              <a:rPr lang="en-SG" sz="3200" u="sng" dirty="0" smtClean="0">
                <a:solidFill>
                  <a:srgbClr val="FF0000"/>
                </a:solidFill>
              </a:rPr>
              <a:t>desired common attributes</a:t>
            </a:r>
            <a:r>
              <a:rPr lang="en-SG" sz="3200" dirty="0" smtClean="0">
                <a:solidFill>
                  <a:srgbClr val="FF0000"/>
                </a:solidFill>
              </a:rPr>
              <a:t> </a:t>
            </a:r>
            <a:r>
              <a:rPr lang="en-SG" sz="3200" dirty="0" smtClean="0"/>
              <a:t>in customers’ terms?</a:t>
            </a:r>
            <a:endParaRPr lang="en-SG" dirty="0" smtClean="0"/>
          </a:p>
          <a:p>
            <a:pPr marL="971550" lvl="1" indent="-514350">
              <a:buAutoNum type="arabicPeriod"/>
            </a:pPr>
            <a:r>
              <a:rPr lang="en-SG" sz="3200" dirty="0" smtClean="0"/>
              <a:t>What are the </a:t>
            </a:r>
            <a:r>
              <a:rPr lang="en-SG" sz="3200" u="sng" dirty="0" smtClean="0">
                <a:solidFill>
                  <a:srgbClr val="FF0000"/>
                </a:solidFill>
              </a:rPr>
              <a:t>distinguishing factor(s)</a:t>
            </a:r>
            <a:r>
              <a:rPr lang="en-SG" sz="3200" dirty="0" smtClean="0"/>
              <a:t> between good, average, and bad restaurants?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Are there </a:t>
            </a:r>
            <a:r>
              <a:rPr lang="en-SG" sz="3200" u="sng" dirty="0" smtClean="0">
                <a:solidFill>
                  <a:srgbClr val="FF0000"/>
                </a:solidFill>
              </a:rPr>
              <a:t>observable trends, or changes over time</a:t>
            </a:r>
            <a:r>
              <a:rPr lang="en-SG" sz="3200" dirty="0" smtClean="0"/>
              <a:t> for restaurants and user preferences?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41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14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AutoNum type="arabicPeriod"/>
            </a:pPr>
            <a:r>
              <a:rPr lang="en-SG" sz="3200" dirty="0" smtClean="0"/>
              <a:t>What are some </a:t>
            </a:r>
            <a:r>
              <a:rPr lang="en-SG" sz="3200" u="sng" dirty="0" smtClean="0">
                <a:solidFill>
                  <a:srgbClr val="FF0000"/>
                </a:solidFill>
              </a:rPr>
              <a:t>desired common attributes</a:t>
            </a:r>
            <a:r>
              <a:rPr lang="en-SG" sz="3200" dirty="0" smtClean="0">
                <a:solidFill>
                  <a:srgbClr val="FF0000"/>
                </a:solidFill>
              </a:rPr>
              <a:t> </a:t>
            </a:r>
            <a:r>
              <a:rPr lang="en-SG" sz="3200" dirty="0" smtClean="0"/>
              <a:t>in customers’ terms?</a:t>
            </a:r>
            <a:endParaRPr lang="en-SG" dirty="0" smtClean="0"/>
          </a:p>
          <a:p>
            <a:pPr marL="971550" lvl="1" indent="-514350">
              <a:buAutoNum type="arabicPeriod"/>
            </a:pPr>
            <a:r>
              <a:rPr lang="en-SG" sz="3200" dirty="0" smtClean="0"/>
              <a:t>What are the </a:t>
            </a:r>
            <a:r>
              <a:rPr lang="en-SG" sz="3200" u="sng" dirty="0" smtClean="0">
                <a:solidFill>
                  <a:srgbClr val="FF0000"/>
                </a:solidFill>
              </a:rPr>
              <a:t>distinguishing factor(s)</a:t>
            </a:r>
            <a:r>
              <a:rPr lang="en-SG" sz="3200" dirty="0" smtClean="0"/>
              <a:t> between good, average, and bad restaurants?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Are there </a:t>
            </a:r>
            <a:r>
              <a:rPr lang="en-SG" sz="3200" u="sng" dirty="0" smtClean="0">
                <a:solidFill>
                  <a:srgbClr val="FF0000"/>
                </a:solidFill>
              </a:rPr>
              <a:t>observable trends, or changes over time</a:t>
            </a:r>
            <a:r>
              <a:rPr lang="en-SG" sz="3200" dirty="0" smtClean="0"/>
              <a:t> for restaurants and user preferences?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42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14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AutoNum type="arabicPeriod"/>
            </a:pPr>
            <a:r>
              <a:rPr lang="en-SG" sz="3200" dirty="0" smtClean="0"/>
              <a:t>What are some </a:t>
            </a:r>
            <a:r>
              <a:rPr lang="en-SG" sz="3200" u="sng" dirty="0" smtClean="0">
                <a:solidFill>
                  <a:srgbClr val="FF0000"/>
                </a:solidFill>
              </a:rPr>
              <a:t>desired common attributes</a:t>
            </a:r>
            <a:r>
              <a:rPr lang="en-SG" sz="3200" dirty="0" smtClean="0">
                <a:solidFill>
                  <a:srgbClr val="FF0000"/>
                </a:solidFill>
              </a:rPr>
              <a:t> </a:t>
            </a:r>
            <a:r>
              <a:rPr lang="en-SG" sz="3200" dirty="0" smtClean="0"/>
              <a:t>in customers’ terms?</a:t>
            </a:r>
            <a:endParaRPr lang="en-SG" dirty="0" smtClean="0"/>
          </a:p>
          <a:p>
            <a:pPr marL="971550" lvl="1" indent="-514350">
              <a:buAutoNum type="arabicPeriod"/>
            </a:pPr>
            <a:r>
              <a:rPr lang="en-SG" sz="3200" dirty="0" smtClean="0"/>
              <a:t>What are the </a:t>
            </a:r>
            <a:r>
              <a:rPr lang="en-SG" sz="3200" u="sng" dirty="0" smtClean="0">
                <a:solidFill>
                  <a:srgbClr val="FF0000"/>
                </a:solidFill>
              </a:rPr>
              <a:t>distinguishing factor(s)</a:t>
            </a:r>
            <a:r>
              <a:rPr lang="en-SG" sz="3200" dirty="0" smtClean="0"/>
              <a:t> between good, average, and bad restaurants?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Are there </a:t>
            </a:r>
            <a:r>
              <a:rPr lang="en-SG" sz="3200" u="sng" dirty="0" smtClean="0">
                <a:solidFill>
                  <a:srgbClr val="FF0000"/>
                </a:solidFill>
              </a:rPr>
              <a:t>observable trends, or changes over time</a:t>
            </a:r>
            <a:r>
              <a:rPr lang="en-SG" sz="3200" dirty="0" smtClean="0"/>
              <a:t> for restaurants and user preferences?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43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1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AutoNum type="arabicPeriod"/>
            </a:pPr>
            <a:r>
              <a:rPr lang="en-SG" sz="3200" dirty="0" smtClean="0"/>
              <a:t>What are some </a:t>
            </a:r>
            <a:r>
              <a:rPr lang="en-SG" sz="3200" u="sng" dirty="0" smtClean="0">
                <a:solidFill>
                  <a:srgbClr val="FF0000"/>
                </a:solidFill>
              </a:rPr>
              <a:t>desired common attributes</a:t>
            </a:r>
            <a:r>
              <a:rPr lang="en-SG" sz="3200" dirty="0" smtClean="0">
                <a:solidFill>
                  <a:srgbClr val="FF0000"/>
                </a:solidFill>
              </a:rPr>
              <a:t> </a:t>
            </a:r>
            <a:r>
              <a:rPr lang="en-SG" sz="3200" dirty="0" smtClean="0"/>
              <a:t>in customers’ terms?</a:t>
            </a:r>
            <a:endParaRPr lang="en-SG" dirty="0" smtClean="0"/>
          </a:p>
          <a:p>
            <a:pPr marL="971550" lvl="1" indent="-514350">
              <a:buAutoNum type="arabicPeriod"/>
            </a:pPr>
            <a:r>
              <a:rPr lang="en-SG" sz="3200" dirty="0" smtClean="0"/>
              <a:t>What are the </a:t>
            </a:r>
            <a:r>
              <a:rPr lang="en-SG" sz="3200" u="sng" dirty="0" smtClean="0">
                <a:solidFill>
                  <a:srgbClr val="FF0000"/>
                </a:solidFill>
              </a:rPr>
              <a:t>distinguishing factor(s)</a:t>
            </a:r>
            <a:r>
              <a:rPr lang="en-SG" sz="3200" dirty="0" smtClean="0"/>
              <a:t> between good, average, and bad restaurants?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Are there </a:t>
            </a:r>
            <a:r>
              <a:rPr lang="en-SG" sz="3200" u="sng" dirty="0" smtClean="0">
                <a:solidFill>
                  <a:srgbClr val="FF0000"/>
                </a:solidFill>
              </a:rPr>
              <a:t>observable trends, or changes over time</a:t>
            </a:r>
            <a:r>
              <a:rPr lang="en-SG" sz="3200" dirty="0" smtClean="0"/>
              <a:t> for restaurants and user preferences?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644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Extraction of keywords, bigrams and trigrams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109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363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Animation</a:t>
            </a:r>
            <a:r>
              <a:rPr lang="en-SG" baseline="0" dirty="0" smtClean="0"/>
              <a:t> because it’s a different segment :P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363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Show the difference in accuracy with our self-trained</a:t>
            </a:r>
            <a:r>
              <a:rPr lang="en-SG" baseline="0" dirty="0" smtClean="0"/>
              <a:t> and the actual model</a:t>
            </a:r>
          </a:p>
          <a:p>
            <a:endParaRPr lang="en-SG" dirty="0" smtClean="0"/>
          </a:p>
          <a:p>
            <a:r>
              <a:rPr lang="en-SG" dirty="0" smtClean="0"/>
              <a:t>Display</a:t>
            </a:r>
            <a:r>
              <a:rPr lang="en-SG" baseline="0" dirty="0" smtClean="0"/>
              <a:t> in table format</a:t>
            </a:r>
          </a:p>
          <a:p>
            <a:endParaRPr lang="en-SG" dirty="0" smtClean="0"/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 </a:t>
            </a:r>
            <a:r>
              <a:rPr lang="en-S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Naives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Bayes Classifier ****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hit number is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71.9197707736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Built-In Classifier ****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hit number is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79.6561604585</a:t>
            </a:r>
          </a:p>
          <a:p>
            <a:endParaRPr lang="en-SG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363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Put in some screen shots of the data where</a:t>
            </a:r>
            <a:r>
              <a:rPr lang="en-SG" baseline="0" dirty="0" smtClean="0"/>
              <a:t> we rated the bigram and trigrams with category and the various 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444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AutoNum type="arabicPeriod"/>
            </a:pPr>
            <a:r>
              <a:rPr lang="en-SG" sz="3200" dirty="0" smtClean="0"/>
              <a:t>What are some </a:t>
            </a:r>
            <a:r>
              <a:rPr lang="en-SG" sz="3200" u="sng" dirty="0" smtClean="0">
                <a:solidFill>
                  <a:srgbClr val="FF0000"/>
                </a:solidFill>
              </a:rPr>
              <a:t>desired common attributes</a:t>
            </a:r>
            <a:r>
              <a:rPr lang="en-SG" sz="3200" dirty="0" smtClean="0">
                <a:solidFill>
                  <a:srgbClr val="FF0000"/>
                </a:solidFill>
              </a:rPr>
              <a:t> </a:t>
            </a:r>
            <a:r>
              <a:rPr lang="en-SG" sz="3200" dirty="0" smtClean="0"/>
              <a:t>in customers’ terms?</a:t>
            </a:r>
            <a:endParaRPr lang="en-SG" dirty="0" smtClean="0"/>
          </a:p>
          <a:p>
            <a:pPr marL="971550" lvl="1" indent="-514350">
              <a:buAutoNum type="arabicPeriod"/>
            </a:pPr>
            <a:r>
              <a:rPr lang="en-SG" sz="3200" dirty="0" smtClean="0"/>
              <a:t>What are the </a:t>
            </a:r>
            <a:r>
              <a:rPr lang="en-SG" sz="3200" u="sng" dirty="0" smtClean="0">
                <a:solidFill>
                  <a:srgbClr val="FF0000"/>
                </a:solidFill>
              </a:rPr>
              <a:t>distinguishing factor(s)</a:t>
            </a:r>
            <a:r>
              <a:rPr lang="en-SG" sz="3200" dirty="0" smtClean="0"/>
              <a:t> between good, average, and bad restaurants?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Are there </a:t>
            </a:r>
            <a:r>
              <a:rPr lang="en-SG" sz="3200" u="sng" dirty="0" smtClean="0">
                <a:solidFill>
                  <a:srgbClr val="FF0000"/>
                </a:solidFill>
              </a:rPr>
              <a:t>observable trends, or changes over time</a:t>
            </a:r>
            <a:r>
              <a:rPr lang="en-SG" sz="3200" dirty="0" smtClean="0"/>
              <a:t> for restaurants and user preferences?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14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AutoNum type="arabicPeriod"/>
            </a:pPr>
            <a:r>
              <a:rPr lang="en-SG" sz="3200" dirty="0" smtClean="0"/>
              <a:t>What are some </a:t>
            </a:r>
            <a:r>
              <a:rPr lang="en-SG" sz="3200" u="sng" dirty="0" smtClean="0">
                <a:solidFill>
                  <a:srgbClr val="FF0000"/>
                </a:solidFill>
              </a:rPr>
              <a:t>desired common attributes</a:t>
            </a:r>
            <a:r>
              <a:rPr lang="en-SG" sz="3200" dirty="0" smtClean="0">
                <a:solidFill>
                  <a:srgbClr val="FF0000"/>
                </a:solidFill>
              </a:rPr>
              <a:t> </a:t>
            </a:r>
            <a:r>
              <a:rPr lang="en-SG" sz="3200" dirty="0" smtClean="0"/>
              <a:t>in customers’ terms?</a:t>
            </a:r>
            <a:endParaRPr lang="en-SG" dirty="0" smtClean="0"/>
          </a:p>
          <a:p>
            <a:pPr marL="971550" lvl="1" indent="-514350">
              <a:buAutoNum type="arabicPeriod"/>
            </a:pPr>
            <a:r>
              <a:rPr lang="en-SG" sz="3200" dirty="0" smtClean="0"/>
              <a:t>What are the </a:t>
            </a:r>
            <a:r>
              <a:rPr lang="en-SG" sz="3200" u="sng" dirty="0" smtClean="0">
                <a:solidFill>
                  <a:srgbClr val="FF0000"/>
                </a:solidFill>
              </a:rPr>
              <a:t>distinguishing factor(s)</a:t>
            </a:r>
            <a:r>
              <a:rPr lang="en-SG" sz="3200" dirty="0" smtClean="0"/>
              <a:t> between good, average, and bad restaurants?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SG" sz="3200" dirty="0" smtClean="0"/>
              <a:t>Are there </a:t>
            </a:r>
            <a:r>
              <a:rPr lang="en-SG" sz="3200" u="sng" dirty="0" smtClean="0">
                <a:solidFill>
                  <a:srgbClr val="FF0000"/>
                </a:solidFill>
              </a:rPr>
              <a:t>observable trends, or changes over time</a:t>
            </a:r>
            <a:r>
              <a:rPr lang="en-SG" sz="3200" dirty="0" smtClean="0"/>
              <a:t> for restaurants and user preferences?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983C-6482-4A81-A533-79146324CC72}" type="slidenum">
              <a:rPr lang="en-SG" smtClean="0"/>
              <a:t>37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1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969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868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475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8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055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594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438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86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021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179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598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95BD-0B15-40ED-97E1-EF1D73F0B3B1}" type="datetimeFigureOut">
              <a:rPr lang="en-SG" smtClean="0"/>
              <a:t>18/11/2015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A4FF-33C6-4EC4-8D1A-1681795AD2F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506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668" y="1124744"/>
            <a:ext cx="8062664" cy="3198217"/>
          </a:xfrm>
        </p:spPr>
        <p:txBody>
          <a:bodyPr>
            <a:noAutofit/>
          </a:bodyPr>
          <a:lstStyle/>
          <a:p>
            <a:r>
              <a:rPr lang="en-SG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dline Two" panose="00000400000000000000" pitchFamily="2" charset="0"/>
              </a:rPr>
              <a:t>Yelp! </a:t>
            </a:r>
            <a:r>
              <a:rPr lang="en-SG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dline Two" panose="00000400000000000000" pitchFamily="2" charset="0"/>
              </a:rPr>
              <a:t>It’s</a:t>
            </a:r>
            <a:br>
              <a:rPr lang="en-SG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dline Two" panose="00000400000000000000" pitchFamily="2" charset="0"/>
              </a:rPr>
            </a:br>
            <a:r>
              <a:rPr lang="en-SG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dline Two" panose="00000400000000000000" pitchFamily="2" charset="0"/>
              </a:rPr>
              <a:t>AP Final Presentation</a:t>
            </a:r>
            <a:endParaRPr lang="en-SG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adline Two" panose="000004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SG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SG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Aldred Lau Wen Yang | Ng Hui Ying |</a:t>
            </a:r>
          </a:p>
          <a:p>
            <a:r>
              <a:rPr lang="en-SG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Michelle </a:t>
            </a:r>
            <a:r>
              <a:rPr lang="en-SG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Teo</a:t>
            </a:r>
            <a:r>
              <a:rPr lang="en-SG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SG" sz="2800" dirty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SG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ok Lee | Tan Yi Hao</a:t>
            </a:r>
            <a:endParaRPr lang="en-SG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61" y="5955399"/>
            <a:ext cx="1309183" cy="8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Project Summary</a:t>
            </a:r>
            <a:endParaRPr lang="en-S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9333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38728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Before Mid Terms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959610"/>
              </p:ext>
            </p:extLst>
          </p:nvPr>
        </p:nvGraphicFramePr>
        <p:xfrm>
          <a:off x="96074" y="1196752"/>
          <a:ext cx="8955435" cy="52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41506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Mid Term Dashboard</a:t>
            </a:r>
            <a:endParaRPr lang="en-S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252640"/>
            <a:ext cx="7704856" cy="54772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19594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Post Mid Term</a:t>
            </a:r>
            <a:endParaRPr lang="en-S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Things we worked on:</a:t>
            </a:r>
            <a:endParaRPr lang="en-SG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930545"/>
              </p:ext>
            </p:extLst>
          </p:nvPr>
        </p:nvGraphicFramePr>
        <p:xfrm>
          <a:off x="1042628" y="2276872"/>
          <a:ext cx="7058744" cy="392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9" name="Round Same Side Corner Rectangle 8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4991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Analysis Process</a:t>
            </a:r>
            <a:endParaRPr lang="en-SG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36358211"/>
              </p:ext>
            </p:extLst>
          </p:nvPr>
        </p:nvGraphicFramePr>
        <p:xfrm>
          <a:off x="3347864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5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67C85-5FC2-4BD2-A4E9-29CFAC7A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85853-7454-41DA-A364-04FB7F6EE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0F0FAD-BEDF-4177-B2D3-36508C7E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F0D631-2645-411F-AA59-6A1E76A7A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49FD3F-E89D-402B-A117-CF202E2CE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479C51-1505-4BC1-AE03-46B07FBA4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DF73C-3203-467E-AFEC-5470A7496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E4648A-623B-4F9B-A0F0-636638D64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Common </a:t>
            </a:r>
            <a:r>
              <a:rPr lang="en-SG" dirty="0" smtClean="0"/>
              <a:t>Desirable </a:t>
            </a:r>
            <a:r>
              <a:rPr lang="en-SG" dirty="0"/>
              <a:t>Attributes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89070"/>
              </p:ext>
            </p:extLst>
          </p:nvPr>
        </p:nvGraphicFramePr>
        <p:xfrm>
          <a:off x="457200" y="1556792"/>
          <a:ext cx="8229600" cy="41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exagon 4"/>
          <p:cNvSpPr/>
          <p:nvPr/>
        </p:nvSpPr>
        <p:spPr>
          <a:xfrm>
            <a:off x="6804248" y="331669"/>
            <a:ext cx="1396219" cy="120378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33" b="-15467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 Same Side Corner Rectangle 10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Process of Answering Questions</a:t>
            </a:r>
            <a:endParaRPr lang="en-SG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5" name="Round Same Side Corner Rectangle 14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6" name="Round Same Side Corner Rectangle 15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24732" y="5589240"/>
            <a:ext cx="262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>
                <a:solidFill>
                  <a:srgbClr val="C00000"/>
                </a:solidFill>
              </a:rPr>
              <a:t>For Distinguishing </a:t>
            </a:r>
            <a:r>
              <a:rPr lang="en-SG" sz="2000" dirty="0">
                <a:solidFill>
                  <a:srgbClr val="C00000"/>
                </a:solidFill>
              </a:rPr>
              <a:t>F</a:t>
            </a:r>
            <a:r>
              <a:rPr lang="en-SG" sz="2000" dirty="0" smtClean="0">
                <a:solidFill>
                  <a:srgbClr val="C00000"/>
                </a:solidFill>
              </a:rPr>
              <a:t>actor</a:t>
            </a:r>
            <a:endParaRPr lang="en-SG" sz="2000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>
            <a:endCxn id="19" idx="0"/>
          </p:cNvCxnSpPr>
          <p:nvPr/>
        </p:nvCxnSpPr>
        <p:spPr>
          <a:xfrm>
            <a:off x="5636498" y="486916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D08BB6C-64F6-498A-B791-1AD5CB67E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AB41CC7-CBC0-4417-A271-53CC8851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E7D4B28-9FC3-41D6-830D-E0870E3D3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729BF46-2386-4DDB-A6F1-27323DF66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B5C3FB5-DBD4-4646-B121-E881F0A5A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E462D1D-3915-4CD7-A191-91B580422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8200962-58DA-4A7D-8B5E-9747EA285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17CDE0-C4CA-4BC7-9337-D0DFC1E0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6FEFA14-B349-4272-8C31-BAB298AF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3107B19-0983-4465-95C4-E222896F1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55CC777-A814-4090-88E3-34AFAA170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18A73C3-6C13-4454-B085-C85F3E25D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7EC008F-57AA-4249-B746-A3E100578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2D00173-9B07-4E1B-ADA8-2B6FC0C39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1D31879-B891-49F4-BEEE-41CED74DD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Distinguishing Factor </a:t>
            </a:r>
            <a:r>
              <a:rPr lang="en-SG" sz="3200" dirty="0" smtClean="0">
                <a:solidFill>
                  <a:srgbClr val="C00000"/>
                </a:solidFill>
              </a:rPr>
              <a:t>(Good VS Average VS Bad)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Compare attribute category scores over the various business types (good, average, bad)</a:t>
            </a:r>
            <a:endParaRPr lang="en-SG" dirty="0"/>
          </a:p>
        </p:txBody>
      </p:sp>
      <p:grpSp>
        <p:nvGrpSpPr>
          <p:cNvPr id="8" name="Group 7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9" name="Round Same Side Corner Rectangle 8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4" name="Round Same Side Corner Rectangle 13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Process of Answering Questions</a:t>
            </a:r>
            <a:endParaRPr lang="en-SG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>
          <a:xfrm>
            <a:off x="7183559" y="-99392"/>
            <a:ext cx="1757707" cy="13710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7"/>
          <a:stretch/>
        </p:blipFill>
        <p:spPr>
          <a:xfrm rot="20840592">
            <a:off x="2636420" y="2807916"/>
            <a:ext cx="3871161" cy="30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Trends and Changes Over Time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Plotting of geospatial data of business categories, and business names over time</a:t>
            </a:r>
            <a:endParaRPr lang="en-SG" dirty="0"/>
          </a:p>
        </p:txBody>
      </p:sp>
      <p:grpSp>
        <p:nvGrpSpPr>
          <p:cNvPr id="8" name="Group 7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9" name="Round Same Side Corner Rectangle 8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4" name="Round Same Side Corner Rectangle 13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Process of Answering Questions</a:t>
            </a:r>
            <a:endParaRPr lang="en-SG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4"/>
          <a:stretch/>
        </p:blipFill>
        <p:spPr>
          <a:xfrm>
            <a:off x="1691680" y="2352673"/>
            <a:ext cx="3871161" cy="2948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0"/>
          <a:stretch/>
        </p:blipFill>
        <p:spPr>
          <a:xfrm>
            <a:off x="2027607" y="4005064"/>
            <a:ext cx="3199306" cy="2335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3"/>
          <a:stretch/>
        </p:blipFill>
        <p:spPr>
          <a:xfrm>
            <a:off x="4707380" y="5510756"/>
            <a:ext cx="696262" cy="5825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90" y="3728462"/>
            <a:ext cx="1019397" cy="7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Data Scoping</a:t>
            </a:r>
            <a:r>
              <a:rPr lang="en-SG" dirty="0"/>
              <a:t> </a:t>
            </a:r>
            <a:r>
              <a:rPr lang="en-SG" dirty="0" smtClean="0"/>
              <a:t>(Refresher)</a:t>
            </a:r>
            <a:endParaRPr lang="en-SG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6803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9" name="Round Same Side Corner Rectangle 8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5" name="Round Same Side Corner Rectangle 14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Scoping Process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2540549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Scoping (Filter Business Data)</a:t>
            </a:r>
            <a:endParaRPr lang="en-S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165092"/>
              </p:ext>
            </p:extLst>
          </p:nvPr>
        </p:nvGraphicFramePr>
        <p:xfrm>
          <a:off x="534380" y="1496639"/>
          <a:ext cx="8075240" cy="517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65" y="5944990"/>
            <a:ext cx="592390" cy="459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0272" y="5575938"/>
            <a:ext cx="210251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dirty="0" smtClean="0"/>
              <a:t>Powered by:</a:t>
            </a:r>
            <a:endParaRPr lang="en-SG" dirty="0"/>
          </a:p>
        </p:txBody>
      </p:sp>
      <p:grpSp>
        <p:nvGrpSpPr>
          <p:cNvPr id="14" name="Group 1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5" name="Round Same Side Corner Rectangle 1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6" name="Round Same Side Corner Rectangle 1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8" name="Round Same Side Corner Rectangle 1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9" name="Round Same Side Corner Rectangle 1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3" name="Round Same Side Corner Rectangle 12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Scoping Process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5803994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410B5C7-B910-4F03-AA24-C7FDE0B0B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77C3DC-166C-4192-B07F-048220E4C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7C35AC-FBC4-4B0B-B3EE-66EBEA01D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2F27D0-6D8B-42F2-BC44-35B225F30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0E946D-22FD-4835-9EB0-E35AC31FA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ED8FD2-7E46-47E2-9825-8625E4A6E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48D6B98-0975-40A2-A60E-C43EA85CC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512168"/>
          </a:xfrm>
        </p:spPr>
        <p:txBody>
          <a:bodyPr>
            <a:noAutofit/>
          </a:bodyPr>
          <a:lstStyle/>
          <a:p>
            <a:r>
              <a:rPr lang="en-SG" sz="8800" dirty="0" smtClean="0">
                <a:solidFill>
                  <a:srgbClr val="FF0000"/>
                </a:solidFill>
                <a:latin typeface="Headline Two" panose="00000400000000000000" pitchFamily="2" charset="0"/>
              </a:rPr>
              <a:t>Ratings</a:t>
            </a:r>
            <a:r>
              <a:rPr lang="en-SG" sz="7200" dirty="0" smtClean="0">
                <a:latin typeface="Headline Two" panose="00000400000000000000" pitchFamily="2" charset="0"/>
              </a:rPr>
              <a:t> show IF…</a:t>
            </a:r>
            <a:endParaRPr lang="en-SG" sz="7200" dirty="0">
              <a:latin typeface="Headline Two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2304256" cy="22539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971797"/>
            <a:ext cx="2016223" cy="20162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2878092"/>
            <a:ext cx="0" cy="2207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Scoping (Merge Business and Review)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020107"/>
              </p:ext>
            </p:extLst>
          </p:nvPr>
        </p:nvGraphicFramePr>
        <p:xfrm>
          <a:off x="774949" y="1700808"/>
          <a:ext cx="759410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65" y="5944990"/>
            <a:ext cx="592390" cy="4591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20272" y="5575938"/>
            <a:ext cx="210251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dirty="0" smtClean="0"/>
              <a:t>Powered by:</a:t>
            </a:r>
            <a:endParaRPr lang="en-SG" dirty="0"/>
          </a:p>
        </p:txBody>
      </p:sp>
      <p:grpSp>
        <p:nvGrpSpPr>
          <p:cNvPr id="16" name="Group 15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7" name="Round Same Side Corner Rectangle 16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8" name="Round Same Side Corner Rectangle 17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9" name="Round Same Side Corner Rectangle 18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3" name="Round Same Side Corner Rectangle 12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Scoping Process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23347100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F811DD-901F-4FE7-842E-5D5CEC434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6E8A6-E340-4DE7-8654-F9FEE10C5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302638-14F8-47E2-884C-3D22751F8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42429-B854-4785-B4B4-167E9D62C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B423CA-66A3-4123-828E-D5994B847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Scoping (Split into States)</a:t>
            </a:r>
            <a:endParaRPr lang="en-S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01917"/>
              </p:ext>
            </p:extLst>
          </p:nvPr>
        </p:nvGraphicFramePr>
        <p:xfrm>
          <a:off x="107504" y="1474777"/>
          <a:ext cx="6624736" cy="469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6625927" y="2115746"/>
            <a:ext cx="1762497" cy="2681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65" y="5944990"/>
            <a:ext cx="592390" cy="4591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20272" y="5575938"/>
            <a:ext cx="210251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dirty="0" smtClean="0"/>
              <a:t>Powered by:</a:t>
            </a:r>
            <a:endParaRPr lang="en-SG" dirty="0"/>
          </a:p>
        </p:txBody>
      </p:sp>
      <p:grpSp>
        <p:nvGrpSpPr>
          <p:cNvPr id="18" name="Group 17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9" name="Round Same Side Corner Rectangle 18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4" name="Round Same Side Corner Rectangle 13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Scoping Process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4014415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FF551F-4839-4E55-A939-090CB4548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A87FBE-5724-4035-A06A-831ECD970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76C7A5-D05F-416B-9230-CD8791B2F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66585C-6851-47EC-8407-DE6599463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7412FC-2337-4468-A77E-CA521F476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A45547-98E7-41B3-8188-CD1B36889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94600F-E278-45EA-A086-72B6D2A4A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FE36A9-1D7B-456B-AFA6-D36A71F17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2C6594-60F3-4267-A274-862384F5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D629F3-6B6B-4D9D-80FE-1125163B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DCEC79-1FD2-4D3F-945A-F581EBEFF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B63E60-E3FE-46A2-A57E-3FCEE0718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7E3C0-A1BA-4900-8C35-342192A90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2655E9-9C3B-4BA2-A225-4D09BD160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E05759-361D-48A1-969C-81529937D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666884-A8B7-47FA-8EDD-1FD865D75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117A69-575C-43B1-9BCD-89D0241F3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Scoping (Split into </a:t>
            </a:r>
            <a:r>
              <a:rPr lang="en-SG" dirty="0" err="1" smtClean="0"/>
              <a:t>State_BizCat</a:t>
            </a:r>
            <a:r>
              <a:rPr lang="en-SG" dirty="0" smtClean="0"/>
              <a:t>)</a:t>
            </a:r>
            <a:endParaRPr lang="en-S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356069"/>
              </p:ext>
            </p:extLst>
          </p:nvPr>
        </p:nvGraphicFramePr>
        <p:xfrm>
          <a:off x="0" y="1556793"/>
          <a:ext cx="717068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/>
          <a:stretch>
            <a:fillRect/>
          </a:stretch>
        </p:blipFill>
        <p:spPr>
          <a:xfrm>
            <a:off x="6084168" y="2204864"/>
            <a:ext cx="3065635" cy="2160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65" y="5944990"/>
            <a:ext cx="592390" cy="4591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20272" y="5575938"/>
            <a:ext cx="210251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dirty="0" smtClean="0"/>
              <a:t>Powered by:</a:t>
            </a:r>
            <a:endParaRPr lang="en-SG" dirty="0"/>
          </a:p>
        </p:txBody>
      </p:sp>
      <p:grpSp>
        <p:nvGrpSpPr>
          <p:cNvPr id="18" name="Group 17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9" name="Round Same Side Corner Rectangle 18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4" name="Round Same Side Corner Rectangle 13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Scoping Process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26334770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FF551F-4839-4E55-A939-090CB4548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FE36A9-1D7B-456B-AFA6-D36A71F17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2C6594-60F3-4267-A274-862384F5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D629F3-6B6B-4D9D-80FE-1125163B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DCEC79-1FD2-4D3F-945A-F581EBEFF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B63E60-E3FE-46A2-A57E-3FCEE0718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7E3C0-A1BA-4900-8C35-342192A90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2655E9-9C3B-4BA2-A225-4D09BD160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E05759-361D-48A1-969C-81529937D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666884-A8B7-47FA-8EDD-1FD865D75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117A69-575C-43B1-9BCD-89D0241F3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Scoping (Split </a:t>
            </a:r>
            <a:r>
              <a:rPr lang="en-SG" dirty="0" err="1" smtClean="0"/>
              <a:t>State_BizCat</a:t>
            </a:r>
            <a:r>
              <a:rPr lang="en-SG" dirty="0" smtClean="0"/>
              <a:t> by Sentiment)</a:t>
            </a:r>
            <a:endParaRPr lang="en-S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629913"/>
              </p:ext>
            </p:extLst>
          </p:nvPr>
        </p:nvGraphicFramePr>
        <p:xfrm>
          <a:off x="896824" y="1783357"/>
          <a:ext cx="5086771" cy="416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/>
          <a:stretch>
            <a:fillRect/>
          </a:stretch>
        </p:blipFill>
        <p:spPr>
          <a:xfrm>
            <a:off x="5508104" y="1700808"/>
            <a:ext cx="3494431" cy="3879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65" y="5944990"/>
            <a:ext cx="592390" cy="4591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20272" y="5575938"/>
            <a:ext cx="210251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dirty="0" smtClean="0"/>
              <a:t>Powered by:</a:t>
            </a:r>
            <a:endParaRPr lang="en-SG" dirty="0"/>
          </a:p>
        </p:txBody>
      </p:sp>
      <p:grpSp>
        <p:nvGrpSpPr>
          <p:cNvPr id="18" name="Group 17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9" name="Round Same Side Corner Rectangle 18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4" name="Round Same Side Corner Rectangle 13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Scoping Process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3267752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42787"/>
              </p:ext>
            </p:extLst>
          </p:nvPr>
        </p:nvGraphicFramePr>
        <p:xfrm>
          <a:off x="449258" y="1919644"/>
          <a:ext cx="6275040" cy="41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Scoping </a:t>
            </a:r>
            <a:r>
              <a:rPr lang="en-SG" dirty="0" smtClean="0"/>
              <a:t>(Further Split by Rating Score)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622990" y="3140070"/>
            <a:ext cx="2088232" cy="165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 smtClean="0">
                <a:solidFill>
                  <a:schemeClr val="bg1"/>
                </a:solidFill>
              </a:rPr>
              <a:t>State_</a:t>
            </a:r>
          </a:p>
          <a:p>
            <a:pPr algn="ctr"/>
            <a:r>
              <a:rPr lang="en-SG" sz="2800" dirty="0" err="1" smtClean="0">
                <a:solidFill>
                  <a:schemeClr val="bg1"/>
                </a:solidFill>
              </a:rPr>
              <a:t>BizCat</a:t>
            </a:r>
            <a:r>
              <a:rPr lang="en-SG" sz="2800" dirty="0" smtClean="0">
                <a:solidFill>
                  <a:schemeClr val="bg1"/>
                </a:solidFill>
              </a:rPr>
              <a:t>_</a:t>
            </a:r>
          </a:p>
          <a:p>
            <a:pPr algn="ctr"/>
            <a:r>
              <a:rPr lang="en-SG" sz="2800" dirty="0" smtClean="0">
                <a:solidFill>
                  <a:schemeClr val="bg1"/>
                </a:solidFill>
              </a:rPr>
              <a:t>Sentiment </a:t>
            </a:r>
          </a:p>
          <a:p>
            <a:pPr algn="ctr"/>
            <a:r>
              <a:rPr lang="en-SG" sz="2800" dirty="0" smtClean="0">
                <a:solidFill>
                  <a:schemeClr val="bg1"/>
                </a:solidFill>
              </a:rPr>
              <a:t>Data</a:t>
            </a:r>
            <a:endParaRPr lang="en-SG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7"/>
          <a:srcRect r="57777"/>
          <a:stretch/>
        </p:blipFill>
        <p:spPr>
          <a:xfrm>
            <a:off x="5004048" y="1700808"/>
            <a:ext cx="4017725" cy="34906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65" y="5944990"/>
            <a:ext cx="592390" cy="4591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20272" y="5575938"/>
            <a:ext cx="210251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dirty="0" smtClean="0"/>
              <a:t>Powered by:</a:t>
            </a:r>
            <a:endParaRPr lang="en-SG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27" name="Round Same Side Corner Rectangle 26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28" name="Round Same Side Corner Rectangle 27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29" name="Round Same Side Corner Rectangle 28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30" name="Round Same Side Corner Rectangle 29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31" name="Round Same Side Corner Rectangle 30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5" name="Round Same Side Corner Rectangle 14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Scoping Process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27225749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Scoping Summary</a:t>
            </a:r>
            <a:endParaRPr lang="en-SG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65" y="5944990"/>
            <a:ext cx="592390" cy="4591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20272" y="5575938"/>
            <a:ext cx="210251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dirty="0" smtClean="0"/>
              <a:t>Powered by:</a:t>
            </a:r>
            <a:endParaRPr lang="en-SG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27" name="Round Same Side Corner Rectangle 26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28" name="Round Same Side Corner Rectangle 27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29" name="Round Same Side Corner Rectangle 28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30" name="Round Same Side Corner Rectangle 29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31" name="Round Same Side Corner Rectangle 30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5" name="Round Same Side Corner Rectangle 14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Scoping Process</a:t>
            </a:r>
            <a:endParaRPr lang="en-SG" sz="2000" dirty="0"/>
          </a:p>
        </p:txBody>
      </p:sp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273564"/>
              </p:ext>
            </p:extLst>
          </p:nvPr>
        </p:nvGraphicFramePr>
        <p:xfrm>
          <a:off x="124166" y="1268760"/>
          <a:ext cx="893519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49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Text Cleaning And Filtering</a:t>
            </a:r>
            <a:endParaRPr lang="en-SG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951220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3191971"/>
              </p:ext>
            </p:extLst>
          </p:nvPr>
        </p:nvGraphicFramePr>
        <p:xfrm>
          <a:off x="3625552" y="1124744"/>
          <a:ext cx="541094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0" name="Round Same Side Corner Rectangle 9"/>
          <p:cNvSpPr/>
          <p:nvPr/>
        </p:nvSpPr>
        <p:spPr>
          <a:xfrm>
            <a:off x="0" y="2342"/>
            <a:ext cx="3811156" cy="329327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Text &amp; Sentiment Analysis Process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35208795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735C3F6-7B51-4806-BDBB-7714B8A9B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1DA2833-9D02-4FE6-A460-A9D2F0E0D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F204048-C309-42AC-A64C-6433306EC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39CB836-0A15-4964-A42B-9F1555DDE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82ADA85-6739-4AA7-93EB-3276463A8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8A3097-7D19-400E-89E4-C16BC009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DC2D21-E292-4173-ACFD-F79D6EED3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ED32A64-BC30-4E46-B6E7-0BD33CA3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A8DF62-4E99-4A32-9D16-CD4B6533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0804F8C-84DE-4388-A458-63CCB36FB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3F68D1C-EC1E-48CC-8AA8-BE0ED421B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78B3E2-A037-491B-AB65-10607485A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Sub>
          <a:bldDgm bld="lvlAtOnce"/>
        </p:bldSub>
      </p:bldGraphic>
      <p:bldGraphic spid="14" grpId="0">
        <p:bldSub>
          <a:bldDgm bld="one"/>
        </p:bldSub>
      </p:bldGraphic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Extracting Keywords and Phrases</a:t>
            </a:r>
            <a:endParaRPr lang="en-SG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3620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4184" y="2576765"/>
            <a:ext cx="1341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 smtClean="0"/>
              <a:t>Using NLTK library &amp; </a:t>
            </a:r>
            <a:r>
              <a:rPr lang="en-SG" sz="2400" dirty="0" err="1" smtClean="0"/>
              <a:t>TextBlob</a:t>
            </a:r>
            <a:endParaRPr lang="en-SG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85" y="5780569"/>
            <a:ext cx="673303" cy="6733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20272" y="5445224"/>
            <a:ext cx="210251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dirty="0" smtClean="0"/>
              <a:t>Powered by:</a:t>
            </a:r>
            <a:endParaRPr lang="en-SG" dirty="0"/>
          </a:p>
        </p:txBody>
      </p:sp>
      <p:sp>
        <p:nvSpPr>
          <p:cNvPr id="15" name="Right Arrow 14"/>
          <p:cNvSpPr/>
          <p:nvPr/>
        </p:nvSpPr>
        <p:spPr>
          <a:xfrm>
            <a:off x="0" y="1628800"/>
            <a:ext cx="2267744" cy="9361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ound Same Side Corner Rectangle 15"/>
          <p:cNvSpPr/>
          <p:nvPr/>
        </p:nvSpPr>
        <p:spPr>
          <a:xfrm>
            <a:off x="0" y="2342"/>
            <a:ext cx="3811156" cy="329327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Text &amp; Sentiment Analysis Process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3579882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4E487B-D69D-4CF6-A8FA-95ABA4A0D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A9E608-0418-43FA-BA74-A82B9B8CB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78B950-6D78-4EAC-BCBE-6533856AA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DB060E-FABE-4070-8DB1-0BCA97750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CF409-25B7-48E6-AAE9-A4A2DDA79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5F3FA8-8425-4382-B929-C327A8D2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BAC09F-21F7-4C9B-B2FE-0F9B2F7B9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14B3859-99BA-4C5E-A554-43C1C06D7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77ACD5-0AD0-4C88-B72C-9ED2AA9DE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9733AFA-3365-474C-A81C-995CEC9CA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877423-B085-4AA7-8A18-480A934EC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FC79253-1286-4587-8360-9A80E6CF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2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Filter By Frequency Count</a:t>
            </a:r>
            <a:endParaRPr lang="en-SG" dirty="0"/>
          </a:p>
        </p:txBody>
      </p:sp>
      <p:grpSp>
        <p:nvGrpSpPr>
          <p:cNvPr id="4" name="Group 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1" name="Round Same Side Corner Rectangle 10"/>
          <p:cNvSpPr/>
          <p:nvPr/>
        </p:nvSpPr>
        <p:spPr>
          <a:xfrm>
            <a:off x="0" y="2342"/>
            <a:ext cx="3811156" cy="329327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Text &amp; Sentiment Analysis Process</a:t>
            </a:r>
            <a:endParaRPr lang="en-SG" sz="2000" dirty="0"/>
          </a:p>
        </p:txBody>
      </p:sp>
      <p:sp>
        <p:nvSpPr>
          <p:cNvPr id="13" name="Right Arrow 12"/>
          <p:cNvSpPr/>
          <p:nvPr/>
        </p:nvSpPr>
        <p:spPr>
          <a:xfrm>
            <a:off x="0" y="1628800"/>
            <a:ext cx="2267744" cy="9361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234184" y="2576765"/>
            <a:ext cx="1341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 smtClean="0"/>
              <a:t>Using NLTK library &amp; </a:t>
            </a:r>
            <a:r>
              <a:rPr lang="en-SG" sz="2400" dirty="0" err="1" smtClean="0"/>
              <a:t>TextBlob</a:t>
            </a:r>
            <a:endParaRPr lang="en-SG" sz="2400" dirty="0"/>
          </a:p>
        </p:txBody>
      </p:sp>
      <p:graphicFrame>
        <p:nvGraphicFramePr>
          <p:cNvPr id="17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362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85" y="5780569"/>
            <a:ext cx="673303" cy="6733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20272" y="5445224"/>
            <a:ext cx="210251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dirty="0" smtClean="0"/>
              <a:t>Powered by: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102522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44E487B-D69D-4CF6-A8FA-95ABA4A0D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BA9E608-0418-43FA-BA74-A82B9B8CB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578B950-6D78-4EAC-BCBE-6533856AA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3DB060E-FABE-4070-8DB1-0BCA97750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2CCF409-25B7-48E6-AAE9-A4A2DDA79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25F3FA8-8425-4382-B929-C327A8D2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4BAC09F-21F7-4C9B-B2FE-0F9B2F7B9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14B3859-99BA-4C5E-A554-43C1C06D7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577ACD5-0AD0-4C88-B72C-9ED2AA9DE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9733AFA-3365-474C-A81C-995CEC9CA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A877423-B085-4AA7-8A18-480A934EC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FC79253-1286-4587-8360-9A80E6CF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Graphic spid="1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Sentiment Analysis</a:t>
            </a:r>
            <a:endParaRPr lang="en-SG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975406"/>
              </p:ext>
            </p:extLst>
          </p:nvPr>
        </p:nvGraphicFramePr>
        <p:xfrm>
          <a:off x="2483768" y="1600200"/>
          <a:ext cx="62030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1" name="Round Same Side Corner Rectangle 10"/>
          <p:cNvSpPr/>
          <p:nvPr/>
        </p:nvSpPr>
        <p:spPr>
          <a:xfrm>
            <a:off x="0" y="2342"/>
            <a:ext cx="3811156" cy="329327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Text &amp; Sentiment Analysis Process</a:t>
            </a:r>
            <a:endParaRPr lang="en-SG" sz="2000" dirty="0"/>
          </a:p>
        </p:txBody>
      </p:sp>
      <p:sp>
        <p:nvSpPr>
          <p:cNvPr id="12" name="Right Arrow 11"/>
          <p:cNvSpPr/>
          <p:nvPr/>
        </p:nvSpPr>
        <p:spPr>
          <a:xfrm>
            <a:off x="0" y="1628800"/>
            <a:ext cx="2267744" cy="9361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234184" y="2576765"/>
            <a:ext cx="1341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 smtClean="0"/>
              <a:t>Using NLTK library &amp; </a:t>
            </a:r>
            <a:r>
              <a:rPr lang="en-SG" sz="2400" dirty="0" err="1" smtClean="0"/>
              <a:t>TextBlob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382748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512168"/>
          </a:xfrm>
        </p:spPr>
        <p:txBody>
          <a:bodyPr>
            <a:noAutofit/>
          </a:bodyPr>
          <a:lstStyle/>
          <a:p>
            <a:r>
              <a:rPr lang="en-SG" sz="8800" dirty="0" smtClean="0">
                <a:solidFill>
                  <a:srgbClr val="FF0000"/>
                </a:solidFill>
                <a:latin typeface="Headline Two" panose="00000400000000000000" pitchFamily="2" charset="0"/>
              </a:rPr>
              <a:t>Reviews</a:t>
            </a:r>
            <a:r>
              <a:rPr lang="en-SG" sz="7200" dirty="0" smtClean="0">
                <a:latin typeface="Headline Two" panose="00000400000000000000" pitchFamily="2" charset="0"/>
              </a:rPr>
              <a:t> show WHY…</a:t>
            </a:r>
            <a:endParaRPr lang="en-SG" sz="7200" dirty="0">
              <a:latin typeface="Headline Two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2304256" cy="22539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971797"/>
            <a:ext cx="2016223" cy="20162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2878092"/>
            <a:ext cx="0" cy="2207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Classifiers – For Sentiment Analysis</a:t>
            </a:r>
            <a:endParaRPr lang="en-SG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877830"/>
              </p:ext>
            </p:extLst>
          </p:nvPr>
        </p:nvGraphicFramePr>
        <p:xfrm>
          <a:off x="318356" y="1484784"/>
          <a:ext cx="85072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0" name="Round Same Side Corner Rectangle 9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2</a:t>
            </a:r>
            <a:r>
              <a:rPr lang="en-SG" sz="2000" baseline="30000" dirty="0" smtClean="0"/>
              <a:t>nd</a:t>
            </a:r>
            <a:r>
              <a:rPr lang="en-SG" sz="2000" dirty="0" smtClean="0"/>
              <a:t> Run Text Analysis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40422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Classifiers – For Sentiment Analysis</a:t>
            </a:r>
            <a:endParaRPr lang="en-SG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0191599"/>
              </p:ext>
            </p:extLst>
          </p:nvPr>
        </p:nvGraphicFramePr>
        <p:xfrm>
          <a:off x="457200" y="1700808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14740267"/>
              </p:ext>
            </p:extLst>
          </p:nvPr>
        </p:nvGraphicFramePr>
        <p:xfrm>
          <a:off x="4645025" y="2492896"/>
          <a:ext cx="4041775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0" name="Round Same Side Corner Rectangle 9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2</a:t>
            </a:r>
            <a:r>
              <a:rPr lang="en-SG" sz="2000" baseline="30000" dirty="0" smtClean="0"/>
              <a:t>nd</a:t>
            </a:r>
            <a:r>
              <a:rPr lang="en-SG" sz="2000" dirty="0" smtClean="0"/>
              <a:t> Run Text Analysis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5121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Attributes Categorization And Scoring</a:t>
            </a:r>
            <a:endParaRPr lang="en-SG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922399"/>
              </p:ext>
            </p:extLst>
          </p:nvPr>
        </p:nvGraphicFramePr>
        <p:xfrm>
          <a:off x="1905578" y="1600201"/>
          <a:ext cx="6781222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0" y="1628800"/>
            <a:ext cx="2267744" cy="9361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2</a:t>
            </a:r>
            <a:r>
              <a:rPr lang="en-SG" sz="2000" baseline="30000" dirty="0" smtClean="0"/>
              <a:t>nd</a:t>
            </a:r>
            <a:r>
              <a:rPr lang="en-SG" sz="2000" dirty="0" smtClean="0"/>
              <a:t> Run Text Analysis</a:t>
            </a:r>
            <a:endParaRPr lang="en-SG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4184" y="2576765"/>
            <a:ext cx="13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 smtClean="0"/>
              <a:t>Manually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8064460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Attributes Categorization And Scoring</a:t>
            </a:r>
            <a:endParaRPr lang="en-SG" dirty="0"/>
          </a:p>
        </p:txBody>
      </p:sp>
      <p:grpSp>
        <p:nvGrpSpPr>
          <p:cNvPr id="4" name="Group 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5" name="Round Same Side Corner Rectangle 14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2</a:t>
            </a:r>
            <a:r>
              <a:rPr lang="en-SG" sz="2000" baseline="30000" dirty="0" smtClean="0"/>
              <a:t>nd</a:t>
            </a:r>
            <a:r>
              <a:rPr lang="en-SG" sz="2000" dirty="0" smtClean="0"/>
              <a:t> Run Text Analysis</a:t>
            </a:r>
            <a:endParaRPr lang="en-SG" sz="2000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1999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18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Re-Splitting </a:t>
            </a:r>
            <a:r>
              <a:rPr lang="en-SG" dirty="0"/>
              <a:t>a</a:t>
            </a:r>
            <a:r>
              <a:rPr lang="en-SG" dirty="0" smtClean="0"/>
              <a:t>nd Merging of Data</a:t>
            </a:r>
            <a:endParaRPr lang="en-SG" dirty="0"/>
          </a:p>
        </p:txBody>
      </p:sp>
      <p:grpSp>
        <p:nvGrpSpPr>
          <p:cNvPr id="4" name="Group 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5" name="Round Same Side Corner Rectangle 14"/>
          <p:cNvSpPr/>
          <p:nvPr/>
        </p:nvSpPr>
        <p:spPr>
          <a:xfrm>
            <a:off x="0" y="2342"/>
            <a:ext cx="3275856" cy="329327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smtClean="0"/>
              <a:t>2</a:t>
            </a:r>
            <a:r>
              <a:rPr lang="en-SG" sz="2000" baseline="30000" dirty="0" smtClean="0"/>
              <a:t>nd</a:t>
            </a:r>
            <a:r>
              <a:rPr lang="en-SG" sz="2000" dirty="0" smtClean="0"/>
              <a:t> Run Text Analysis</a:t>
            </a:r>
            <a:endParaRPr lang="en-SG" sz="2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8985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ross 9"/>
          <p:cNvSpPr/>
          <p:nvPr/>
        </p:nvSpPr>
        <p:spPr>
          <a:xfrm>
            <a:off x="5940152" y="2420888"/>
            <a:ext cx="1800200" cy="1800200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6543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Visualization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553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229600" cy="445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Visualization (Desired Common Attributes)</a:t>
            </a:r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2420888"/>
            <a:ext cx="267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latin typeface="Calibri"/>
              </a:rPr>
              <a:t>❶ </a:t>
            </a:r>
            <a:r>
              <a:rPr lang="en-SG" dirty="0" smtClean="0"/>
              <a:t>Word Cloud</a:t>
            </a:r>
            <a:endParaRPr lang="en-SG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562233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 smtClean="0"/>
              <a:t>Word Cloud to identify commonly mentioned attributes.</a:t>
            </a:r>
          </a:p>
          <a:p>
            <a:pPr algn="ctr"/>
            <a:r>
              <a:rPr lang="en-SG" sz="2400" dirty="0" smtClean="0"/>
              <a:t>Positive words in green to identify desired common attributes.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9030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Visualization (Desired Common Attributes)</a:t>
            </a:r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25" y="1286637"/>
            <a:ext cx="6233950" cy="495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6606" y="2134597"/>
            <a:ext cx="267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latin typeface="Calibri"/>
              </a:rPr>
              <a:t>❶ </a:t>
            </a:r>
            <a:r>
              <a:rPr lang="en-SG" dirty="0" smtClean="0"/>
              <a:t>Word Cloud</a:t>
            </a:r>
            <a:endParaRPr lang="en-SG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4221088"/>
            <a:ext cx="16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latin typeface="Calibri"/>
              </a:rPr>
              <a:t>❷ </a:t>
            </a:r>
            <a:r>
              <a:rPr lang="en-SG" dirty="0" smtClean="0"/>
              <a:t>Bar Chart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979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Visualization (Desired Common Attributes)</a:t>
            </a:r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1" r="49234"/>
          <a:stretch/>
        </p:blipFill>
        <p:spPr bwMode="auto">
          <a:xfrm>
            <a:off x="1207760" y="1771261"/>
            <a:ext cx="6728480" cy="31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97426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 smtClean="0"/>
              <a:t>Word Cloud to identify commonly mentioned attributes.</a:t>
            </a:r>
          </a:p>
          <a:p>
            <a:pPr algn="ctr"/>
            <a:r>
              <a:rPr lang="en-SG" sz="2400" dirty="0" smtClean="0"/>
              <a:t>Positive words in green to identify desired common attributes.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1818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Visualization (Distinguishing Factors)</a:t>
            </a:r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94" y="1268760"/>
            <a:ext cx="66602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6094" y="5847655"/>
            <a:ext cx="859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 smtClean="0"/>
              <a:t>Side-by-side word cloud and bar chart for analysis between 2 businesses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508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Content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SG" dirty="0" smtClean="0"/>
              <a:t>Project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Analysis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Visualizations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Demo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Insights and Recommendations</a:t>
            </a:r>
            <a:endParaRPr lang="en-SG" dirty="0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81216" y="6525344"/>
            <a:ext cx="1647800" cy="332656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Project Overview</a:t>
            </a:r>
            <a:endParaRPr lang="en-SG" dirty="0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1881416" y="6525344"/>
            <a:ext cx="1808584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Analysis Process</a:t>
            </a:r>
            <a:endParaRPr lang="en-SG" dirty="0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3811156" y="6525344"/>
            <a:ext cx="1647800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Visualizations</a:t>
            </a:r>
            <a:endParaRPr lang="en-SG" dirty="0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5611356" y="6525344"/>
            <a:ext cx="1647800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Demo</a:t>
            </a:r>
            <a:endParaRPr lang="en-SG" dirty="0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7411556" y="6509682"/>
            <a:ext cx="1647800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Insights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197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Visualization (Trends OR Changes)</a:t>
            </a:r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99" y="1196752"/>
            <a:ext cx="7048602" cy="518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062589"/>
            <a:ext cx="167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latin typeface="Calibri"/>
              </a:rPr>
              <a:t>❶ </a:t>
            </a:r>
            <a:r>
              <a:rPr lang="en-SG" dirty="0" smtClean="0"/>
              <a:t>Geospatial Visualization</a:t>
            </a:r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5134156" y="2062589"/>
            <a:ext cx="16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latin typeface="Calibri"/>
              </a:rPr>
              <a:t>❷ </a:t>
            </a:r>
            <a:r>
              <a:rPr lang="en-SG" dirty="0" smtClean="0"/>
              <a:t>Bar Chart</a:t>
            </a:r>
            <a:endParaRPr lang="en-SG" dirty="0"/>
          </a:p>
        </p:txBody>
      </p:sp>
      <p:sp>
        <p:nvSpPr>
          <p:cNvPr id="16" name="TextBox 15"/>
          <p:cNvSpPr txBox="1"/>
          <p:nvPr/>
        </p:nvSpPr>
        <p:spPr>
          <a:xfrm>
            <a:off x="1630334" y="5949280"/>
            <a:ext cx="16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Calibri"/>
              </a:rPr>
              <a:t>❸</a:t>
            </a:r>
            <a:r>
              <a:rPr lang="en-SG" dirty="0" smtClean="0">
                <a:latin typeface="Calibri"/>
              </a:rPr>
              <a:t> </a:t>
            </a:r>
            <a:r>
              <a:rPr lang="en-SG" dirty="0" smtClean="0"/>
              <a:t>Line Chart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522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248712"/>
              </p:ext>
            </p:extLst>
          </p:nvPr>
        </p:nvGraphicFramePr>
        <p:xfrm>
          <a:off x="678818" y="474945"/>
          <a:ext cx="7786364" cy="662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Visualization (Trends OR Changes)</a:t>
            </a:r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23052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376147"/>
              </p:ext>
            </p:extLst>
          </p:nvPr>
        </p:nvGraphicFramePr>
        <p:xfrm>
          <a:off x="678818" y="476672"/>
          <a:ext cx="7786364" cy="662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Visualization (Trends OR Changes)</a:t>
            </a:r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13533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623516"/>
              </p:ext>
            </p:extLst>
          </p:nvPr>
        </p:nvGraphicFramePr>
        <p:xfrm>
          <a:off x="678818" y="476672"/>
          <a:ext cx="7786364" cy="662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Visualization (Trends OR Changes)</a:t>
            </a:r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247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Demo</a:t>
            </a:r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43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Demo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4681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Insights and Future analysis</a:t>
            </a:r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02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Findings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Bigrams analysis only provided actionable outcomes for ambience and service attributes.</a:t>
            </a:r>
          </a:p>
          <a:p>
            <a:r>
              <a:rPr lang="en-SG" dirty="0" smtClean="0"/>
              <a:t>Trigram were generated but were even less helpful compared to bigrams due to low match rate to reviews</a:t>
            </a:r>
          </a:p>
          <a:p>
            <a:endParaRPr lang="en-SG" dirty="0" smtClean="0"/>
          </a:p>
          <a:p>
            <a:pPr marL="0" indent="0">
              <a:buNone/>
            </a:pPr>
            <a:r>
              <a:rPr lang="en-SG" dirty="0" smtClean="0"/>
              <a:t> </a:t>
            </a:r>
          </a:p>
          <a:p>
            <a:pPr marL="0" indent="0">
              <a:buNone/>
            </a:pPr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20659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Recommendations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40134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Future Analysis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Automating the categorization &amp; rating process</a:t>
            </a:r>
          </a:p>
          <a:p>
            <a:r>
              <a:rPr lang="en-SG" dirty="0" smtClean="0"/>
              <a:t>Generate more accurate classifier by creating own or by harnessing the power of crowd sourcing </a:t>
            </a:r>
          </a:p>
          <a:p>
            <a:r>
              <a:rPr lang="en-SG" dirty="0" smtClean="0"/>
              <a:t>Feature analysis to recommend food items to users</a:t>
            </a:r>
          </a:p>
          <a:p>
            <a:endParaRPr lang="en-SG" dirty="0"/>
          </a:p>
        </p:txBody>
      </p:sp>
      <p:grpSp>
        <p:nvGrpSpPr>
          <p:cNvPr id="9" name="Group 8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10729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Project Overview - Quick Recap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209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2441786"/>
            <a:ext cx="7772400" cy="1974428"/>
          </a:xfrm>
        </p:spPr>
        <p:txBody>
          <a:bodyPr anchor="ctr">
            <a:noAutofit/>
          </a:bodyPr>
          <a:lstStyle/>
          <a:p>
            <a:pPr algn="ctr"/>
            <a:r>
              <a:rPr lang="en-SG" sz="11500" dirty="0" smtClean="0"/>
              <a:t>The end</a:t>
            </a:r>
            <a:endParaRPr lang="en-SG" sz="11500" dirty="0"/>
          </a:p>
        </p:txBody>
      </p:sp>
    </p:spTree>
    <p:extLst>
      <p:ext uri="{BB962C8B-B14F-4D97-AF65-F5344CB8AC3E}">
        <p14:creationId xmlns:p14="http://schemas.microsoft.com/office/powerpoint/2010/main" val="18091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3992"/>
            <a:ext cx="8229600" cy="3519264"/>
          </a:xfrm>
        </p:spPr>
        <p:txBody>
          <a:bodyPr>
            <a:normAutofit/>
          </a:bodyPr>
          <a:lstStyle/>
          <a:p>
            <a:r>
              <a:rPr lang="en-SG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and sentiment analysis </a:t>
            </a:r>
            <a:r>
              <a:rPr lang="en-SG" sz="4800" dirty="0" smtClean="0"/>
              <a:t>on </a:t>
            </a:r>
            <a:br>
              <a:rPr lang="en-SG" sz="4800" dirty="0" smtClean="0"/>
            </a:b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texts </a:t>
            </a:r>
            <a:r>
              <a:rPr lang="en-SG" sz="4800" dirty="0" smtClean="0"/>
              <a:t>for </a:t>
            </a:r>
            <a:br>
              <a:rPr lang="en-SG" sz="4800" dirty="0" smtClean="0"/>
            </a:br>
            <a:r>
              <a:rPr lang="en-S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business improvements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62880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Focus:</a:t>
            </a:r>
            <a:endParaRPr lang="en-SG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81216" y="6525344"/>
            <a:ext cx="1647800" cy="332656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Project Overview</a:t>
            </a:r>
            <a:endParaRPr lang="en-SG" dirty="0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1881416" y="6525344"/>
            <a:ext cx="1808584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Analysis Process</a:t>
            </a:r>
            <a:endParaRPr lang="en-SG" dirty="0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3811156" y="6525344"/>
            <a:ext cx="1647800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Visualizations</a:t>
            </a:r>
            <a:endParaRPr lang="en-SG" dirty="0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5611356" y="6525344"/>
            <a:ext cx="1647800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Demo</a:t>
            </a:r>
            <a:endParaRPr lang="en-SG" dirty="0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7411556" y="6509682"/>
            <a:ext cx="1647800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Insights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534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Keywords for Text and Sentiment Analysis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Classifiers</a:t>
            </a:r>
          </a:p>
          <a:p>
            <a:r>
              <a:rPr lang="en-SG" dirty="0" err="1" smtClean="0"/>
              <a:t>nGrams</a:t>
            </a:r>
            <a:r>
              <a:rPr lang="en-SG" dirty="0" smtClean="0"/>
              <a:t> (Bigram &amp; Trigram)</a:t>
            </a:r>
          </a:p>
          <a:p>
            <a:r>
              <a:rPr lang="en-SG" dirty="0" smtClean="0"/>
              <a:t>Sentiment Score</a:t>
            </a:r>
          </a:p>
          <a:p>
            <a:r>
              <a:rPr lang="en-SG" dirty="0" smtClean="0"/>
              <a:t>Text Analysis</a:t>
            </a:r>
            <a:endParaRPr lang="en-SG" dirty="0"/>
          </a:p>
        </p:txBody>
      </p:sp>
      <p:grpSp>
        <p:nvGrpSpPr>
          <p:cNvPr id="14" name="Group 13"/>
          <p:cNvGrpSpPr/>
          <p:nvPr/>
        </p:nvGrpSpPr>
        <p:grpSpPr>
          <a:xfrm>
            <a:off x="81216" y="6509682"/>
            <a:ext cx="8978140" cy="348318"/>
            <a:chOff x="81216" y="6509682"/>
            <a:chExt cx="8978140" cy="348318"/>
          </a:xfrm>
        </p:grpSpPr>
        <p:sp>
          <p:nvSpPr>
            <p:cNvPr id="9" name="Round Same Side Corner Rectangle 8"/>
            <p:cNvSpPr/>
            <p:nvPr/>
          </p:nvSpPr>
          <p:spPr>
            <a:xfrm>
              <a:off x="81216" y="6525344"/>
              <a:ext cx="1647800" cy="332656"/>
            </a:xfrm>
            <a:prstGeom prst="round2Same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Project Overview</a:t>
              </a:r>
              <a:endParaRPr lang="en-SG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1881416" y="6525344"/>
              <a:ext cx="1808584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Analysis Process</a:t>
              </a:r>
              <a:endParaRPr lang="en-SG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38111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Visualizations</a:t>
              </a:r>
              <a:endParaRPr lang="en-SG" dirty="0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5611356" y="6525344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Demo</a:t>
              </a:r>
              <a:endParaRPr lang="en-SG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7411556" y="6509682"/>
              <a:ext cx="1647800" cy="332656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dirty="0" smtClean="0"/>
                <a:t>Insights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13639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Objectives of Project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699519"/>
              </p:ext>
            </p:extLst>
          </p:nvPr>
        </p:nvGraphicFramePr>
        <p:xfrm>
          <a:off x="179388" y="1556792"/>
          <a:ext cx="8785225" cy="4465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 Same Side Corner Rectangle 9"/>
          <p:cNvSpPr/>
          <p:nvPr/>
        </p:nvSpPr>
        <p:spPr>
          <a:xfrm>
            <a:off x="81216" y="6525344"/>
            <a:ext cx="1647800" cy="332656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Project Overview</a:t>
            </a:r>
            <a:endParaRPr lang="en-SG" dirty="0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1881416" y="6525344"/>
            <a:ext cx="1808584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Analysis Process</a:t>
            </a:r>
            <a:endParaRPr lang="en-SG" dirty="0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3811156" y="6525344"/>
            <a:ext cx="1647800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Visualizations</a:t>
            </a:r>
            <a:endParaRPr lang="en-SG" dirty="0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5611356" y="6525344"/>
            <a:ext cx="1647800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Demo</a:t>
            </a:r>
            <a:endParaRPr lang="en-SG" dirty="0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7411556" y="6509682"/>
            <a:ext cx="1647800" cy="332656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Insights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069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grpSp>
        <p:nvGrpSpPr>
          <p:cNvPr id="9" name="Group 8"/>
          <p:cNvGrpSpPr/>
          <p:nvPr/>
        </p:nvGrpSpPr>
        <p:grpSpPr>
          <a:xfrm>
            <a:off x="3735668" y="2880700"/>
            <a:ext cx="1656184" cy="1656184"/>
            <a:chOff x="3735668" y="2880700"/>
            <a:chExt cx="1656184" cy="1656184"/>
          </a:xfrm>
        </p:grpSpPr>
        <p:sp>
          <p:nvSpPr>
            <p:cNvPr id="5" name="Oval 4"/>
            <p:cNvSpPr/>
            <p:nvPr/>
          </p:nvSpPr>
          <p:spPr>
            <a:xfrm>
              <a:off x="3735668" y="2880700"/>
              <a:ext cx="1656184" cy="1656184"/>
            </a:xfrm>
            <a:prstGeom prst="ellipse">
              <a:avLst/>
            </a:prstGeom>
            <a:ln w="1905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Oval 5"/>
            <p:cNvSpPr/>
            <p:nvPr/>
          </p:nvSpPr>
          <p:spPr>
            <a:xfrm>
              <a:off x="4077778" y="3222810"/>
              <a:ext cx="971964" cy="971964"/>
            </a:xfrm>
            <a:prstGeom prst="ellipse">
              <a:avLst/>
            </a:prstGeom>
            <a:ln w="1905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Oval 6"/>
            <p:cNvSpPr/>
            <p:nvPr/>
          </p:nvSpPr>
          <p:spPr>
            <a:xfrm>
              <a:off x="4401814" y="3546846"/>
              <a:ext cx="323892" cy="323892"/>
            </a:xfrm>
            <a:prstGeom prst="ellipse">
              <a:avLst/>
            </a:prstGeom>
            <a:solidFill>
              <a:schemeClr val="tx1"/>
            </a:solidFill>
            <a:ln w="1905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43253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">
      <a:majorFont>
        <a:latin typeface="Headline Two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1802</TotalTime>
  <Words>1732</Words>
  <Application>Microsoft Office PowerPoint</Application>
  <PresentationFormat>On-screen Show (4:3)</PresentationFormat>
  <Paragraphs>520</Paragraphs>
  <Slides>50</Slides>
  <Notes>15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Yelp! It’s AP Final Presentation</vt:lpstr>
      <vt:lpstr>Ratings show IF…</vt:lpstr>
      <vt:lpstr>Reviews show WHY…</vt:lpstr>
      <vt:lpstr>Content</vt:lpstr>
      <vt:lpstr>Project Overview - Quick Recap</vt:lpstr>
      <vt:lpstr>Text and sentiment analysis on  review texts for  strategic business improvements</vt:lpstr>
      <vt:lpstr>Keywords for Text and Sentiment Analysis</vt:lpstr>
      <vt:lpstr>Objectives of Project</vt:lpstr>
      <vt:lpstr>PowerPoint Presentation</vt:lpstr>
      <vt:lpstr>Project Summary</vt:lpstr>
      <vt:lpstr>Before Mid Terms</vt:lpstr>
      <vt:lpstr>Mid Term Dashboard</vt:lpstr>
      <vt:lpstr>Post Mid Term</vt:lpstr>
      <vt:lpstr>Analysis Process</vt:lpstr>
      <vt:lpstr>Common Desirable Attributes</vt:lpstr>
      <vt:lpstr>Distinguishing Factor (Good VS Average VS Bad)</vt:lpstr>
      <vt:lpstr>Trends and Changes Over Time</vt:lpstr>
      <vt:lpstr>Data Scoping (Refresher)</vt:lpstr>
      <vt:lpstr>Scoping (Filter Business Data)</vt:lpstr>
      <vt:lpstr>Scoping (Merge Business and Review)</vt:lpstr>
      <vt:lpstr>Scoping (Split into States)</vt:lpstr>
      <vt:lpstr>Scoping (Split into State_BizCat)</vt:lpstr>
      <vt:lpstr>Scoping (Split State_BizCat by Sentiment)</vt:lpstr>
      <vt:lpstr>Scoping (Further Split by Rating Score)</vt:lpstr>
      <vt:lpstr>Scoping Summary</vt:lpstr>
      <vt:lpstr>Text Cleaning And Filtering</vt:lpstr>
      <vt:lpstr>Extracting Keywords and Phrases</vt:lpstr>
      <vt:lpstr>Filter By Frequency Count</vt:lpstr>
      <vt:lpstr>Sentiment Analysis</vt:lpstr>
      <vt:lpstr>Classifiers – For Sentiment Analysis</vt:lpstr>
      <vt:lpstr>Classifiers – For Sentiment Analysis</vt:lpstr>
      <vt:lpstr>Attributes Categorization And Scoring</vt:lpstr>
      <vt:lpstr>Attributes Categorization And Scoring</vt:lpstr>
      <vt:lpstr>Re-Splitting and Merging of Data</vt:lpstr>
      <vt:lpstr>Visualization</vt:lpstr>
      <vt:lpstr>Visualization (Desired Common Attributes)</vt:lpstr>
      <vt:lpstr>Visualization (Desired Common Attributes)</vt:lpstr>
      <vt:lpstr>Visualization (Desired Common Attributes)</vt:lpstr>
      <vt:lpstr>Visualization (Distinguishing Factors)</vt:lpstr>
      <vt:lpstr>Visualization (Trends OR Changes)</vt:lpstr>
      <vt:lpstr>Visualization (Trends OR Changes)</vt:lpstr>
      <vt:lpstr>Visualization (Trends OR Changes)</vt:lpstr>
      <vt:lpstr>Visualization (Trends OR Changes)</vt:lpstr>
      <vt:lpstr>Demo</vt:lpstr>
      <vt:lpstr>Demo</vt:lpstr>
      <vt:lpstr>Insights and Future analysis</vt:lpstr>
      <vt:lpstr>Findings</vt:lpstr>
      <vt:lpstr>Recommendations</vt:lpstr>
      <vt:lpstr>Future Analysis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Final Presentation</dc:title>
  <dc:creator>Michelle Teo</dc:creator>
  <cp:lastModifiedBy>Michelle Teo</cp:lastModifiedBy>
  <cp:revision>78</cp:revision>
  <dcterms:created xsi:type="dcterms:W3CDTF">2015-11-12T03:34:24Z</dcterms:created>
  <dcterms:modified xsi:type="dcterms:W3CDTF">2015-11-18T11:48:07Z</dcterms:modified>
</cp:coreProperties>
</file>