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21388388" cy="302752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0F0F0"/>
    <a:srgbClr val="0B3DBB"/>
    <a:srgbClr val="E8EDE5"/>
    <a:srgbClr val="0751BF"/>
    <a:srgbClr val="2F559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35" autoAdjust="0"/>
    <p:restoredTop sz="94660"/>
  </p:normalViewPr>
  <p:slideViewPr>
    <p:cSldViewPr snapToGrid="0">
      <p:cViewPr>
        <p:scale>
          <a:sx n="20" d="100"/>
          <a:sy n="20" d="100"/>
        </p:scale>
        <p:origin x="2212" y="-740"/>
      </p:cViewPr>
      <p:guideLst/>
    </p:cSldViewPr>
  </p:slideViewPr>
  <p:notesTextViewPr>
    <p:cViewPr>
      <p:scale>
        <a:sx n="1" d="1"/>
        <a:sy n="1" d="1"/>
      </p:scale>
      <p:origin x="0" y="0"/>
    </p:cViewPr>
  </p:notesTextViewPr>
  <p:notesViewPr>
    <p:cSldViewPr snapToGrid="0">
      <p:cViewPr varScale="1">
        <p:scale>
          <a:sx n="51" d="100"/>
          <a:sy n="51" d="100"/>
        </p:scale>
        <p:origin x="2692" y="56"/>
      </p:cViewPr>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467DD1-82DC-49E8-B37C-0ABC457B29FC}" type="datetimeFigureOut">
              <a:rPr lang="zh-CN" altLang="en-US" smtClean="0"/>
              <a:t>2020/4/26</a:t>
            </a:fld>
            <a:endParaRPr lang="zh-CN" altLang="en-US"/>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ltLang="zh-CN"/>
              <a:t>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13CE95-7915-46E2-ADC7-290BBF88DE10}" type="slidenum">
              <a:rPr lang="zh-CN" altLang="en-US" smtClean="0"/>
              <a:t>‹#›</a:t>
            </a:fld>
            <a:endParaRPr lang="zh-CN" altLang="en-US"/>
          </a:p>
        </p:txBody>
      </p:sp>
    </p:spTree>
    <p:extLst>
      <p:ext uri="{BB962C8B-B14F-4D97-AF65-F5344CB8AC3E}">
        <p14:creationId xmlns:p14="http://schemas.microsoft.com/office/powerpoint/2010/main" val="4270172064"/>
      </p:ext>
    </p:extLst>
  </p:cSld>
  <p:clrMap bg1="lt1" tx1="dk1" bg2="lt2" tx2="dk2" accent1="accent1" accent2="accent2" accent3="accent3" accent4="accent4" accent5="accent5" accent6="accent6" hlink="hlink" folHlink="folHlink"/>
  <p:notesStyle>
    <a:lvl1pPr marL="0" algn="l" defTabSz="2479853" rtl="0" eaLnBrk="1" latinLnBrk="0" hangingPunct="1">
      <a:defRPr sz="3254" kern="1200">
        <a:solidFill>
          <a:schemeClr val="tx1"/>
        </a:solidFill>
        <a:latin typeface="+mn-lt"/>
        <a:ea typeface="+mn-ea"/>
        <a:cs typeface="+mn-cs"/>
      </a:defRPr>
    </a:lvl1pPr>
    <a:lvl2pPr marL="1239926" algn="l" defTabSz="2479853" rtl="0" eaLnBrk="1" latinLnBrk="0" hangingPunct="1">
      <a:defRPr sz="3254" kern="1200">
        <a:solidFill>
          <a:schemeClr val="tx1"/>
        </a:solidFill>
        <a:latin typeface="+mn-lt"/>
        <a:ea typeface="+mn-ea"/>
        <a:cs typeface="+mn-cs"/>
      </a:defRPr>
    </a:lvl2pPr>
    <a:lvl3pPr marL="2479853" algn="l" defTabSz="2479853" rtl="0" eaLnBrk="1" latinLnBrk="0" hangingPunct="1">
      <a:defRPr sz="3254" kern="1200">
        <a:solidFill>
          <a:schemeClr val="tx1"/>
        </a:solidFill>
        <a:latin typeface="+mn-lt"/>
        <a:ea typeface="+mn-ea"/>
        <a:cs typeface="+mn-cs"/>
      </a:defRPr>
    </a:lvl3pPr>
    <a:lvl4pPr marL="3719779" algn="l" defTabSz="2479853" rtl="0" eaLnBrk="1" latinLnBrk="0" hangingPunct="1">
      <a:defRPr sz="3254" kern="1200">
        <a:solidFill>
          <a:schemeClr val="tx1"/>
        </a:solidFill>
        <a:latin typeface="+mn-lt"/>
        <a:ea typeface="+mn-ea"/>
        <a:cs typeface="+mn-cs"/>
      </a:defRPr>
    </a:lvl4pPr>
    <a:lvl5pPr marL="4959706" algn="l" defTabSz="2479853" rtl="0" eaLnBrk="1" latinLnBrk="0" hangingPunct="1">
      <a:defRPr sz="3254" kern="1200">
        <a:solidFill>
          <a:schemeClr val="tx1"/>
        </a:solidFill>
        <a:latin typeface="+mn-lt"/>
        <a:ea typeface="+mn-ea"/>
        <a:cs typeface="+mn-cs"/>
      </a:defRPr>
    </a:lvl5pPr>
    <a:lvl6pPr marL="6199632" algn="l" defTabSz="2479853" rtl="0" eaLnBrk="1" latinLnBrk="0" hangingPunct="1">
      <a:defRPr sz="3254" kern="1200">
        <a:solidFill>
          <a:schemeClr val="tx1"/>
        </a:solidFill>
        <a:latin typeface="+mn-lt"/>
        <a:ea typeface="+mn-ea"/>
        <a:cs typeface="+mn-cs"/>
      </a:defRPr>
    </a:lvl6pPr>
    <a:lvl7pPr marL="7439558" algn="l" defTabSz="2479853" rtl="0" eaLnBrk="1" latinLnBrk="0" hangingPunct="1">
      <a:defRPr sz="3254" kern="1200">
        <a:solidFill>
          <a:schemeClr val="tx1"/>
        </a:solidFill>
        <a:latin typeface="+mn-lt"/>
        <a:ea typeface="+mn-ea"/>
        <a:cs typeface="+mn-cs"/>
      </a:defRPr>
    </a:lvl7pPr>
    <a:lvl8pPr marL="8679485" algn="l" defTabSz="2479853" rtl="0" eaLnBrk="1" latinLnBrk="0" hangingPunct="1">
      <a:defRPr sz="3254" kern="1200">
        <a:solidFill>
          <a:schemeClr val="tx1"/>
        </a:solidFill>
        <a:latin typeface="+mn-lt"/>
        <a:ea typeface="+mn-ea"/>
        <a:cs typeface="+mn-cs"/>
      </a:defRPr>
    </a:lvl8pPr>
    <a:lvl9pPr marL="9919411" algn="l" defTabSz="2479853" rtl="0" eaLnBrk="1" latinLnBrk="0" hangingPunct="1">
      <a:defRPr sz="325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8388" y="1143000"/>
            <a:ext cx="2181225" cy="3086100"/>
          </a:xfrm>
        </p:spPr>
      </p:sp>
      <p:sp>
        <p:nvSpPr>
          <p:cNvPr id="3" name="Notes Placeholder 2"/>
          <p:cNvSpPr>
            <a:spLocks noGrp="1"/>
          </p:cNvSpPr>
          <p:nvPr>
            <p:ph type="body" idx="1"/>
          </p:nvPr>
        </p:nvSpPr>
        <p:spPr/>
        <p:txBody>
          <a:bodyPr/>
          <a:lstStyle/>
          <a:p>
            <a:endParaRPr lang="zh-CN" altLang="en-US"/>
          </a:p>
        </p:txBody>
      </p:sp>
      <p:sp>
        <p:nvSpPr>
          <p:cNvPr id="4" name="Slide Number Placeholder 3"/>
          <p:cNvSpPr>
            <a:spLocks noGrp="1"/>
          </p:cNvSpPr>
          <p:nvPr>
            <p:ph type="sldNum" sz="quarter" idx="5"/>
          </p:nvPr>
        </p:nvSpPr>
        <p:spPr/>
        <p:txBody>
          <a:bodyPr/>
          <a:lstStyle/>
          <a:p>
            <a:fld id="{5413CE95-7915-46E2-ADC7-290BBF88DE10}" type="slidenum">
              <a:rPr lang="zh-CN" altLang="en-US" smtClean="0"/>
              <a:t>1</a:t>
            </a:fld>
            <a:endParaRPr lang="zh-CN" altLang="en-US"/>
          </a:p>
        </p:txBody>
      </p:sp>
    </p:spTree>
    <p:extLst>
      <p:ext uri="{BB962C8B-B14F-4D97-AF65-F5344CB8AC3E}">
        <p14:creationId xmlns:p14="http://schemas.microsoft.com/office/powerpoint/2010/main" val="2577377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4129" y="4954765"/>
            <a:ext cx="18180130" cy="10540259"/>
          </a:xfrm>
        </p:spPr>
        <p:txBody>
          <a:bodyPr anchor="b"/>
          <a:lstStyle>
            <a:lvl1pPr algn="ctr">
              <a:defRPr sz="14035"/>
            </a:lvl1pPr>
          </a:lstStyle>
          <a:p>
            <a:r>
              <a:rPr lang="en-US" altLang="zh-CN"/>
              <a:t>Click to edit Master title style</a:t>
            </a:r>
            <a:endParaRPr lang="en-US" dirty="0"/>
          </a:p>
        </p:txBody>
      </p:sp>
      <p:sp>
        <p:nvSpPr>
          <p:cNvPr id="3" name="Subtitle 2"/>
          <p:cNvSpPr>
            <a:spLocks noGrp="1"/>
          </p:cNvSpPr>
          <p:nvPr>
            <p:ph type="subTitle" idx="1"/>
          </p:nvPr>
        </p:nvSpPr>
        <p:spPr>
          <a:xfrm>
            <a:off x="2673549" y="15901497"/>
            <a:ext cx="16041291" cy="7309499"/>
          </a:xfrm>
        </p:spPr>
        <p:txBody>
          <a:bodyPr/>
          <a:lstStyle>
            <a:lvl1pPr marL="0" indent="0" algn="ctr">
              <a:buNone/>
              <a:defRPr sz="5614"/>
            </a:lvl1pPr>
            <a:lvl2pPr marL="1069437" indent="0" algn="ctr">
              <a:buNone/>
              <a:defRPr sz="4678"/>
            </a:lvl2pPr>
            <a:lvl3pPr marL="2138873" indent="0" algn="ctr">
              <a:buNone/>
              <a:defRPr sz="4210"/>
            </a:lvl3pPr>
            <a:lvl4pPr marL="3208310" indent="0" algn="ctr">
              <a:buNone/>
              <a:defRPr sz="3743"/>
            </a:lvl4pPr>
            <a:lvl5pPr marL="4277746" indent="0" algn="ctr">
              <a:buNone/>
              <a:defRPr sz="3743"/>
            </a:lvl5pPr>
            <a:lvl6pPr marL="5347183" indent="0" algn="ctr">
              <a:buNone/>
              <a:defRPr sz="3743"/>
            </a:lvl6pPr>
            <a:lvl7pPr marL="6416619" indent="0" algn="ctr">
              <a:buNone/>
              <a:defRPr sz="3743"/>
            </a:lvl7pPr>
            <a:lvl8pPr marL="7486056" indent="0" algn="ctr">
              <a:buNone/>
              <a:defRPr sz="3743"/>
            </a:lvl8pPr>
            <a:lvl9pPr marL="8555492" indent="0" algn="ctr">
              <a:buNone/>
              <a:defRPr sz="3743"/>
            </a:lvl9pPr>
          </a:lstStyle>
          <a:p>
            <a:r>
              <a:rPr lang="en-US" altLang="zh-CN"/>
              <a:t>Click to edit Master subtitle style</a:t>
            </a:r>
            <a:endParaRPr lang="en-US" dirty="0"/>
          </a:p>
        </p:txBody>
      </p:sp>
      <p:sp>
        <p:nvSpPr>
          <p:cNvPr id="4" name="Date Placeholder 3"/>
          <p:cNvSpPr>
            <a:spLocks noGrp="1"/>
          </p:cNvSpPr>
          <p:nvPr>
            <p:ph type="dt" sz="half" idx="10"/>
          </p:nvPr>
        </p:nvSpPr>
        <p:spPr/>
        <p:txBody>
          <a:bodyPr/>
          <a:lstStyle/>
          <a:p>
            <a:fld id="{DD8825C5-153E-4CEB-8AA7-4301F9E18D12}" type="datetimeFigureOut">
              <a:rPr lang="zh-CN" altLang="en-US" smtClean="0"/>
              <a:t>2020/4/26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53791A4-78C0-4759-AB2A-ED266FD87B86}" type="slidenum">
              <a:rPr lang="zh-CN" altLang="en-US" smtClean="0"/>
              <a:t>‹#›</a:t>
            </a:fld>
            <a:endParaRPr lang="zh-CN" altLang="en-US"/>
          </a:p>
        </p:txBody>
      </p:sp>
    </p:spTree>
    <p:extLst>
      <p:ext uri="{BB962C8B-B14F-4D97-AF65-F5344CB8AC3E}">
        <p14:creationId xmlns:p14="http://schemas.microsoft.com/office/powerpoint/2010/main" val="757250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ltLang="zh-CN"/>
              <a:t>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4" name="Date Placeholder 3"/>
          <p:cNvSpPr>
            <a:spLocks noGrp="1"/>
          </p:cNvSpPr>
          <p:nvPr>
            <p:ph type="dt" sz="half" idx="10"/>
          </p:nvPr>
        </p:nvSpPr>
        <p:spPr/>
        <p:txBody>
          <a:bodyPr/>
          <a:lstStyle/>
          <a:p>
            <a:fld id="{DD8825C5-153E-4CEB-8AA7-4301F9E18D12}" type="datetimeFigureOut">
              <a:rPr lang="zh-CN" altLang="en-US" smtClean="0"/>
              <a:t>2020/4/26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53791A4-78C0-4759-AB2A-ED266FD87B86}" type="slidenum">
              <a:rPr lang="zh-CN" altLang="en-US" smtClean="0"/>
              <a:t>‹#›</a:t>
            </a:fld>
            <a:endParaRPr lang="zh-CN" altLang="en-US"/>
          </a:p>
        </p:txBody>
      </p:sp>
    </p:spTree>
    <p:extLst>
      <p:ext uri="{BB962C8B-B14F-4D97-AF65-F5344CB8AC3E}">
        <p14:creationId xmlns:p14="http://schemas.microsoft.com/office/powerpoint/2010/main" val="3525311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06066" y="1611875"/>
            <a:ext cx="4611871" cy="25656844"/>
          </a:xfrm>
        </p:spPr>
        <p:txBody>
          <a:bodyPr vert="eaVert"/>
          <a:lstStyle/>
          <a:p>
            <a:r>
              <a:rPr lang="en-US" altLang="zh-CN"/>
              <a:t>Click to edit Master title style</a:t>
            </a:r>
            <a:endParaRPr lang="en-US" dirty="0"/>
          </a:p>
        </p:txBody>
      </p:sp>
      <p:sp>
        <p:nvSpPr>
          <p:cNvPr id="3" name="Vertical Text Placeholder 2"/>
          <p:cNvSpPr>
            <a:spLocks noGrp="1"/>
          </p:cNvSpPr>
          <p:nvPr>
            <p:ph type="body" orient="vert" idx="1"/>
          </p:nvPr>
        </p:nvSpPr>
        <p:spPr>
          <a:xfrm>
            <a:off x="1470453" y="1611875"/>
            <a:ext cx="13568259" cy="25656844"/>
          </a:xfrm>
        </p:spPr>
        <p:txBody>
          <a:bodyPr vert="eaVert"/>
          <a:lstStyle/>
          <a:p>
            <a:pPr lvl="0"/>
            <a:r>
              <a:rPr lang="en-US" altLang="zh-CN"/>
              <a:t>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4" name="Date Placeholder 3"/>
          <p:cNvSpPr>
            <a:spLocks noGrp="1"/>
          </p:cNvSpPr>
          <p:nvPr>
            <p:ph type="dt" sz="half" idx="10"/>
          </p:nvPr>
        </p:nvSpPr>
        <p:spPr/>
        <p:txBody>
          <a:bodyPr/>
          <a:lstStyle/>
          <a:p>
            <a:fld id="{DD8825C5-153E-4CEB-8AA7-4301F9E18D12}" type="datetimeFigureOut">
              <a:rPr lang="zh-CN" altLang="en-US" smtClean="0"/>
              <a:t>2020/4/26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53791A4-78C0-4759-AB2A-ED266FD87B86}" type="slidenum">
              <a:rPr lang="zh-CN" altLang="en-US" smtClean="0"/>
              <a:t>‹#›</a:t>
            </a:fld>
            <a:endParaRPr lang="zh-CN" altLang="en-US"/>
          </a:p>
        </p:txBody>
      </p:sp>
    </p:spTree>
    <p:extLst>
      <p:ext uri="{BB962C8B-B14F-4D97-AF65-F5344CB8AC3E}">
        <p14:creationId xmlns:p14="http://schemas.microsoft.com/office/powerpoint/2010/main" val="692422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dirty="0"/>
          </a:p>
        </p:txBody>
      </p:sp>
      <p:sp>
        <p:nvSpPr>
          <p:cNvPr id="3" name="Content Placeholder 2"/>
          <p:cNvSpPr>
            <a:spLocks noGrp="1"/>
          </p:cNvSpPr>
          <p:nvPr>
            <p:ph idx="1"/>
          </p:nvPr>
        </p:nvSpPr>
        <p:spPr/>
        <p:txBody>
          <a:bodyPr/>
          <a:lstStyle/>
          <a:p>
            <a:pPr lvl="0"/>
            <a:r>
              <a:rPr lang="en-US" altLang="zh-CN"/>
              <a:t>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4" name="Date Placeholder 3"/>
          <p:cNvSpPr>
            <a:spLocks noGrp="1"/>
          </p:cNvSpPr>
          <p:nvPr>
            <p:ph type="dt" sz="half" idx="10"/>
          </p:nvPr>
        </p:nvSpPr>
        <p:spPr/>
        <p:txBody>
          <a:bodyPr/>
          <a:lstStyle/>
          <a:p>
            <a:fld id="{DD8825C5-153E-4CEB-8AA7-4301F9E18D12}" type="datetimeFigureOut">
              <a:rPr lang="zh-CN" altLang="en-US" smtClean="0"/>
              <a:t>2020/4/26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53791A4-78C0-4759-AB2A-ED266FD87B86}" type="slidenum">
              <a:rPr lang="zh-CN" altLang="en-US" smtClean="0"/>
              <a:t>‹#›</a:t>
            </a:fld>
            <a:endParaRPr lang="zh-CN" altLang="en-US"/>
          </a:p>
        </p:txBody>
      </p:sp>
    </p:spTree>
    <p:extLst>
      <p:ext uri="{BB962C8B-B14F-4D97-AF65-F5344CB8AC3E}">
        <p14:creationId xmlns:p14="http://schemas.microsoft.com/office/powerpoint/2010/main" val="3392603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9313" y="7547788"/>
            <a:ext cx="18447485" cy="12593645"/>
          </a:xfrm>
        </p:spPr>
        <p:txBody>
          <a:bodyPr anchor="b"/>
          <a:lstStyle>
            <a:lvl1pPr>
              <a:defRPr sz="14035"/>
            </a:lvl1pPr>
          </a:lstStyle>
          <a:p>
            <a:r>
              <a:rPr lang="en-US" altLang="zh-CN"/>
              <a:t>Click to edit Master title style</a:t>
            </a:r>
            <a:endParaRPr lang="en-US" dirty="0"/>
          </a:p>
        </p:txBody>
      </p:sp>
      <p:sp>
        <p:nvSpPr>
          <p:cNvPr id="3" name="Text Placeholder 2"/>
          <p:cNvSpPr>
            <a:spLocks noGrp="1"/>
          </p:cNvSpPr>
          <p:nvPr>
            <p:ph type="body" idx="1"/>
          </p:nvPr>
        </p:nvSpPr>
        <p:spPr>
          <a:xfrm>
            <a:off x="1459313" y="20260574"/>
            <a:ext cx="18447485" cy="6622701"/>
          </a:xfrm>
        </p:spPr>
        <p:txBody>
          <a:bodyPr/>
          <a:lstStyle>
            <a:lvl1pPr marL="0" indent="0">
              <a:buNone/>
              <a:defRPr sz="5614">
                <a:solidFill>
                  <a:schemeClr val="tx1"/>
                </a:solidFill>
              </a:defRPr>
            </a:lvl1pPr>
            <a:lvl2pPr marL="1069437" indent="0">
              <a:buNone/>
              <a:defRPr sz="4678">
                <a:solidFill>
                  <a:schemeClr val="tx1">
                    <a:tint val="75000"/>
                  </a:schemeClr>
                </a:solidFill>
              </a:defRPr>
            </a:lvl2pPr>
            <a:lvl3pPr marL="2138873" indent="0">
              <a:buNone/>
              <a:defRPr sz="4210">
                <a:solidFill>
                  <a:schemeClr val="tx1">
                    <a:tint val="75000"/>
                  </a:schemeClr>
                </a:solidFill>
              </a:defRPr>
            </a:lvl3pPr>
            <a:lvl4pPr marL="3208310" indent="0">
              <a:buNone/>
              <a:defRPr sz="3743">
                <a:solidFill>
                  <a:schemeClr val="tx1">
                    <a:tint val="75000"/>
                  </a:schemeClr>
                </a:solidFill>
              </a:defRPr>
            </a:lvl4pPr>
            <a:lvl5pPr marL="4277746" indent="0">
              <a:buNone/>
              <a:defRPr sz="3743">
                <a:solidFill>
                  <a:schemeClr val="tx1">
                    <a:tint val="75000"/>
                  </a:schemeClr>
                </a:solidFill>
              </a:defRPr>
            </a:lvl5pPr>
            <a:lvl6pPr marL="5347183" indent="0">
              <a:buNone/>
              <a:defRPr sz="3743">
                <a:solidFill>
                  <a:schemeClr val="tx1">
                    <a:tint val="75000"/>
                  </a:schemeClr>
                </a:solidFill>
              </a:defRPr>
            </a:lvl6pPr>
            <a:lvl7pPr marL="6416619" indent="0">
              <a:buNone/>
              <a:defRPr sz="3743">
                <a:solidFill>
                  <a:schemeClr val="tx1">
                    <a:tint val="75000"/>
                  </a:schemeClr>
                </a:solidFill>
              </a:defRPr>
            </a:lvl7pPr>
            <a:lvl8pPr marL="7486056" indent="0">
              <a:buNone/>
              <a:defRPr sz="3743">
                <a:solidFill>
                  <a:schemeClr val="tx1">
                    <a:tint val="75000"/>
                  </a:schemeClr>
                </a:solidFill>
              </a:defRPr>
            </a:lvl8pPr>
            <a:lvl9pPr marL="8555492" indent="0">
              <a:buNone/>
              <a:defRPr sz="3743">
                <a:solidFill>
                  <a:schemeClr val="tx1">
                    <a:tint val="75000"/>
                  </a:schemeClr>
                </a:solidFill>
              </a:defRPr>
            </a:lvl9pPr>
          </a:lstStyle>
          <a:p>
            <a:pPr lvl="0"/>
            <a:r>
              <a:rPr lang="en-US" altLang="zh-CN"/>
              <a:t>Edit Master text styles</a:t>
            </a:r>
          </a:p>
        </p:txBody>
      </p:sp>
      <p:sp>
        <p:nvSpPr>
          <p:cNvPr id="4" name="Date Placeholder 3"/>
          <p:cNvSpPr>
            <a:spLocks noGrp="1"/>
          </p:cNvSpPr>
          <p:nvPr>
            <p:ph type="dt" sz="half" idx="10"/>
          </p:nvPr>
        </p:nvSpPr>
        <p:spPr/>
        <p:txBody>
          <a:bodyPr/>
          <a:lstStyle/>
          <a:p>
            <a:fld id="{DD8825C5-153E-4CEB-8AA7-4301F9E18D12}" type="datetimeFigureOut">
              <a:rPr lang="zh-CN" altLang="en-US" smtClean="0"/>
              <a:t>2020/4/26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53791A4-78C0-4759-AB2A-ED266FD87B86}" type="slidenum">
              <a:rPr lang="zh-CN" altLang="en-US" smtClean="0"/>
              <a:t>‹#›</a:t>
            </a:fld>
            <a:endParaRPr lang="zh-CN" altLang="en-US"/>
          </a:p>
        </p:txBody>
      </p:sp>
    </p:spTree>
    <p:extLst>
      <p:ext uri="{BB962C8B-B14F-4D97-AF65-F5344CB8AC3E}">
        <p14:creationId xmlns:p14="http://schemas.microsoft.com/office/powerpoint/2010/main" val="2866766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dirty="0"/>
          </a:p>
        </p:txBody>
      </p:sp>
      <p:sp>
        <p:nvSpPr>
          <p:cNvPr id="3" name="Content Placeholder 2"/>
          <p:cNvSpPr>
            <a:spLocks noGrp="1"/>
          </p:cNvSpPr>
          <p:nvPr>
            <p:ph sz="half" idx="1"/>
          </p:nvPr>
        </p:nvSpPr>
        <p:spPr>
          <a:xfrm>
            <a:off x="1470452" y="8059374"/>
            <a:ext cx="9090065" cy="19209345"/>
          </a:xfrm>
        </p:spPr>
        <p:txBody>
          <a:bodyPr/>
          <a:lstStyle/>
          <a:p>
            <a:pPr lvl="0"/>
            <a:r>
              <a:rPr lang="en-US" altLang="zh-CN"/>
              <a:t>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4" name="Content Placeholder 3"/>
          <p:cNvSpPr>
            <a:spLocks noGrp="1"/>
          </p:cNvSpPr>
          <p:nvPr>
            <p:ph sz="half" idx="2"/>
          </p:nvPr>
        </p:nvSpPr>
        <p:spPr>
          <a:xfrm>
            <a:off x="10827871" y="8059374"/>
            <a:ext cx="9090065" cy="19209345"/>
          </a:xfrm>
        </p:spPr>
        <p:txBody>
          <a:bodyPr/>
          <a:lstStyle/>
          <a:p>
            <a:pPr lvl="0"/>
            <a:r>
              <a:rPr lang="en-US" altLang="zh-CN"/>
              <a:t>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5" name="Date Placeholder 4"/>
          <p:cNvSpPr>
            <a:spLocks noGrp="1"/>
          </p:cNvSpPr>
          <p:nvPr>
            <p:ph type="dt" sz="half" idx="10"/>
          </p:nvPr>
        </p:nvSpPr>
        <p:spPr/>
        <p:txBody>
          <a:bodyPr/>
          <a:lstStyle/>
          <a:p>
            <a:fld id="{DD8825C5-153E-4CEB-8AA7-4301F9E18D12}" type="datetimeFigureOut">
              <a:rPr lang="zh-CN" altLang="en-US" smtClean="0"/>
              <a:t>2020/4/26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53791A4-78C0-4759-AB2A-ED266FD87B86}" type="slidenum">
              <a:rPr lang="zh-CN" altLang="en-US" smtClean="0"/>
              <a:t>‹#›</a:t>
            </a:fld>
            <a:endParaRPr lang="zh-CN" altLang="en-US"/>
          </a:p>
        </p:txBody>
      </p:sp>
    </p:spTree>
    <p:extLst>
      <p:ext uri="{BB962C8B-B14F-4D97-AF65-F5344CB8AC3E}">
        <p14:creationId xmlns:p14="http://schemas.microsoft.com/office/powerpoint/2010/main" val="1429812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73237" y="1611882"/>
            <a:ext cx="18447485" cy="5851808"/>
          </a:xfrm>
        </p:spPr>
        <p:txBody>
          <a:bodyPr/>
          <a:lstStyle/>
          <a:p>
            <a:r>
              <a:rPr lang="en-US" altLang="zh-CN"/>
              <a:t>Click to edit Master title style</a:t>
            </a:r>
            <a:endParaRPr lang="en-US" dirty="0"/>
          </a:p>
        </p:txBody>
      </p:sp>
      <p:sp>
        <p:nvSpPr>
          <p:cNvPr id="3" name="Text Placeholder 2"/>
          <p:cNvSpPr>
            <a:spLocks noGrp="1"/>
          </p:cNvSpPr>
          <p:nvPr>
            <p:ph type="body" idx="1"/>
          </p:nvPr>
        </p:nvSpPr>
        <p:spPr>
          <a:xfrm>
            <a:off x="1473240" y="7421634"/>
            <a:ext cx="9048289" cy="3637228"/>
          </a:xfrm>
        </p:spPr>
        <p:txBody>
          <a:bodyPr anchor="b"/>
          <a:lstStyle>
            <a:lvl1pPr marL="0" indent="0">
              <a:buNone/>
              <a:defRPr sz="5614" b="1"/>
            </a:lvl1pPr>
            <a:lvl2pPr marL="1069437" indent="0">
              <a:buNone/>
              <a:defRPr sz="4678" b="1"/>
            </a:lvl2pPr>
            <a:lvl3pPr marL="2138873" indent="0">
              <a:buNone/>
              <a:defRPr sz="4210" b="1"/>
            </a:lvl3pPr>
            <a:lvl4pPr marL="3208310" indent="0">
              <a:buNone/>
              <a:defRPr sz="3743" b="1"/>
            </a:lvl4pPr>
            <a:lvl5pPr marL="4277746" indent="0">
              <a:buNone/>
              <a:defRPr sz="3743" b="1"/>
            </a:lvl5pPr>
            <a:lvl6pPr marL="5347183" indent="0">
              <a:buNone/>
              <a:defRPr sz="3743" b="1"/>
            </a:lvl6pPr>
            <a:lvl7pPr marL="6416619" indent="0">
              <a:buNone/>
              <a:defRPr sz="3743" b="1"/>
            </a:lvl7pPr>
            <a:lvl8pPr marL="7486056" indent="0">
              <a:buNone/>
              <a:defRPr sz="3743" b="1"/>
            </a:lvl8pPr>
            <a:lvl9pPr marL="8555492" indent="0">
              <a:buNone/>
              <a:defRPr sz="3743" b="1"/>
            </a:lvl9pPr>
          </a:lstStyle>
          <a:p>
            <a:pPr lvl="0"/>
            <a:r>
              <a:rPr lang="en-US" altLang="zh-CN"/>
              <a:t>Edit Master text styles</a:t>
            </a:r>
          </a:p>
        </p:txBody>
      </p:sp>
      <p:sp>
        <p:nvSpPr>
          <p:cNvPr id="4" name="Content Placeholder 3"/>
          <p:cNvSpPr>
            <a:spLocks noGrp="1"/>
          </p:cNvSpPr>
          <p:nvPr>
            <p:ph sz="half" idx="2"/>
          </p:nvPr>
        </p:nvSpPr>
        <p:spPr>
          <a:xfrm>
            <a:off x="1473240" y="11058863"/>
            <a:ext cx="9048289" cy="16265921"/>
          </a:xfrm>
        </p:spPr>
        <p:txBody>
          <a:bodyPr/>
          <a:lstStyle/>
          <a:p>
            <a:pPr lvl="0"/>
            <a:r>
              <a:rPr lang="en-US" altLang="zh-CN"/>
              <a:t>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5" name="Text Placeholder 4"/>
          <p:cNvSpPr>
            <a:spLocks noGrp="1"/>
          </p:cNvSpPr>
          <p:nvPr>
            <p:ph type="body" sz="quarter" idx="3"/>
          </p:nvPr>
        </p:nvSpPr>
        <p:spPr>
          <a:xfrm>
            <a:off x="10827872" y="7421634"/>
            <a:ext cx="9092851" cy="3637228"/>
          </a:xfrm>
        </p:spPr>
        <p:txBody>
          <a:bodyPr anchor="b"/>
          <a:lstStyle>
            <a:lvl1pPr marL="0" indent="0">
              <a:buNone/>
              <a:defRPr sz="5614" b="1"/>
            </a:lvl1pPr>
            <a:lvl2pPr marL="1069437" indent="0">
              <a:buNone/>
              <a:defRPr sz="4678" b="1"/>
            </a:lvl2pPr>
            <a:lvl3pPr marL="2138873" indent="0">
              <a:buNone/>
              <a:defRPr sz="4210" b="1"/>
            </a:lvl3pPr>
            <a:lvl4pPr marL="3208310" indent="0">
              <a:buNone/>
              <a:defRPr sz="3743" b="1"/>
            </a:lvl4pPr>
            <a:lvl5pPr marL="4277746" indent="0">
              <a:buNone/>
              <a:defRPr sz="3743" b="1"/>
            </a:lvl5pPr>
            <a:lvl6pPr marL="5347183" indent="0">
              <a:buNone/>
              <a:defRPr sz="3743" b="1"/>
            </a:lvl6pPr>
            <a:lvl7pPr marL="6416619" indent="0">
              <a:buNone/>
              <a:defRPr sz="3743" b="1"/>
            </a:lvl7pPr>
            <a:lvl8pPr marL="7486056" indent="0">
              <a:buNone/>
              <a:defRPr sz="3743" b="1"/>
            </a:lvl8pPr>
            <a:lvl9pPr marL="8555492" indent="0">
              <a:buNone/>
              <a:defRPr sz="3743" b="1"/>
            </a:lvl9pPr>
          </a:lstStyle>
          <a:p>
            <a:pPr lvl="0"/>
            <a:r>
              <a:rPr lang="en-US" altLang="zh-CN"/>
              <a:t>Edit Master text styles</a:t>
            </a:r>
          </a:p>
        </p:txBody>
      </p:sp>
      <p:sp>
        <p:nvSpPr>
          <p:cNvPr id="6" name="Content Placeholder 5"/>
          <p:cNvSpPr>
            <a:spLocks noGrp="1"/>
          </p:cNvSpPr>
          <p:nvPr>
            <p:ph sz="quarter" idx="4"/>
          </p:nvPr>
        </p:nvSpPr>
        <p:spPr>
          <a:xfrm>
            <a:off x="10827872" y="11058863"/>
            <a:ext cx="9092851" cy="16265921"/>
          </a:xfrm>
        </p:spPr>
        <p:txBody>
          <a:bodyPr/>
          <a:lstStyle/>
          <a:p>
            <a:pPr lvl="0"/>
            <a:r>
              <a:rPr lang="en-US" altLang="zh-CN"/>
              <a:t>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7" name="Date Placeholder 6"/>
          <p:cNvSpPr>
            <a:spLocks noGrp="1"/>
          </p:cNvSpPr>
          <p:nvPr>
            <p:ph type="dt" sz="half" idx="10"/>
          </p:nvPr>
        </p:nvSpPr>
        <p:spPr/>
        <p:txBody>
          <a:bodyPr/>
          <a:lstStyle/>
          <a:p>
            <a:fld id="{DD8825C5-153E-4CEB-8AA7-4301F9E18D12}" type="datetimeFigureOut">
              <a:rPr lang="zh-CN" altLang="en-US" smtClean="0"/>
              <a:t>2020/4/26</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453791A4-78C0-4759-AB2A-ED266FD87B86}" type="slidenum">
              <a:rPr lang="zh-CN" altLang="en-US" smtClean="0"/>
              <a:t>‹#›</a:t>
            </a:fld>
            <a:endParaRPr lang="zh-CN" altLang="en-US"/>
          </a:p>
        </p:txBody>
      </p:sp>
    </p:spTree>
    <p:extLst>
      <p:ext uri="{BB962C8B-B14F-4D97-AF65-F5344CB8AC3E}">
        <p14:creationId xmlns:p14="http://schemas.microsoft.com/office/powerpoint/2010/main" val="3951370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dirty="0"/>
          </a:p>
        </p:txBody>
      </p:sp>
      <p:sp>
        <p:nvSpPr>
          <p:cNvPr id="3" name="Date Placeholder 2"/>
          <p:cNvSpPr>
            <a:spLocks noGrp="1"/>
          </p:cNvSpPr>
          <p:nvPr>
            <p:ph type="dt" sz="half" idx="10"/>
          </p:nvPr>
        </p:nvSpPr>
        <p:spPr/>
        <p:txBody>
          <a:bodyPr/>
          <a:lstStyle/>
          <a:p>
            <a:fld id="{DD8825C5-153E-4CEB-8AA7-4301F9E18D12}" type="datetimeFigureOut">
              <a:rPr lang="zh-CN" altLang="en-US" smtClean="0"/>
              <a:t>2020/4/26</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453791A4-78C0-4759-AB2A-ED266FD87B86}" type="slidenum">
              <a:rPr lang="zh-CN" altLang="en-US" smtClean="0"/>
              <a:t>‹#›</a:t>
            </a:fld>
            <a:endParaRPr lang="zh-CN" altLang="en-US"/>
          </a:p>
        </p:txBody>
      </p:sp>
    </p:spTree>
    <p:extLst>
      <p:ext uri="{BB962C8B-B14F-4D97-AF65-F5344CB8AC3E}">
        <p14:creationId xmlns:p14="http://schemas.microsoft.com/office/powerpoint/2010/main" val="12825415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8825C5-153E-4CEB-8AA7-4301F9E18D12}" type="datetimeFigureOut">
              <a:rPr lang="zh-CN" altLang="en-US" smtClean="0"/>
              <a:t>2020/4/26</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453791A4-78C0-4759-AB2A-ED266FD87B86}" type="slidenum">
              <a:rPr lang="zh-CN" altLang="en-US" smtClean="0"/>
              <a:t>‹#›</a:t>
            </a:fld>
            <a:endParaRPr lang="zh-CN" altLang="en-US"/>
          </a:p>
        </p:txBody>
      </p:sp>
    </p:spTree>
    <p:extLst>
      <p:ext uri="{BB962C8B-B14F-4D97-AF65-F5344CB8AC3E}">
        <p14:creationId xmlns:p14="http://schemas.microsoft.com/office/powerpoint/2010/main" val="1838281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3237" y="2018348"/>
            <a:ext cx="6898312" cy="7064216"/>
          </a:xfrm>
        </p:spPr>
        <p:txBody>
          <a:bodyPr anchor="b"/>
          <a:lstStyle>
            <a:lvl1pPr>
              <a:defRPr sz="7485"/>
            </a:lvl1pPr>
          </a:lstStyle>
          <a:p>
            <a:r>
              <a:rPr lang="en-US" altLang="zh-CN"/>
              <a:t>Click to edit Master title style</a:t>
            </a:r>
            <a:endParaRPr lang="en-US" dirty="0"/>
          </a:p>
        </p:txBody>
      </p:sp>
      <p:sp>
        <p:nvSpPr>
          <p:cNvPr id="3" name="Content Placeholder 2"/>
          <p:cNvSpPr>
            <a:spLocks noGrp="1"/>
          </p:cNvSpPr>
          <p:nvPr>
            <p:ph idx="1"/>
          </p:nvPr>
        </p:nvSpPr>
        <p:spPr>
          <a:xfrm>
            <a:off x="9092851" y="4359077"/>
            <a:ext cx="10827871" cy="21515024"/>
          </a:xfrm>
        </p:spPr>
        <p:txBody>
          <a:bodyPr/>
          <a:lstStyle>
            <a:lvl1pPr>
              <a:defRPr sz="7485"/>
            </a:lvl1pPr>
            <a:lvl2pPr>
              <a:defRPr sz="6549"/>
            </a:lvl2pPr>
            <a:lvl3pPr>
              <a:defRPr sz="5614"/>
            </a:lvl3pPr>
            <a:lvl4pPr>
              <a:defRPr sz="4678"/>
            </a:lvl4pPr>
            <a:lvl5pPr>
              <a:defRPr sz="4678"/>
            </a:lvl5pPr>
            <a:lvl6pPr>
              <a:defRPr sz="4678"/>
            </a:lvl6pPr>
            <a:lvl7pPr>
              <a:defRPr sz="4678"/>
            </a:lvl7pPr>
            <a:lvl8pPr>
              <a:defRPr sz="4678"/>
            </a:lvl8pPr>
            <a:lvl9pPr>
              <a:defRPr sz="4678"/>
            </a:lvl9pPr>
          </a:lstStyle>
          <a:p>
            <a:pPr lvl="0"/>
            <a:r>
              <a:rPr lang="en-US" altLang="zh-CN"/>
              <a:t>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4" name="Text Placeholder 3"/>
          <p:cNvSpPr>
            <a:spLocks noGrp="1"/>
          </p:cNvSpPr>
          <p:nvPr>
            <p:ph type="body" sz="half" idx="2"/>
          </p:nvPr>
        </p:nvSpPr>
        <p:spPr>
          <a:xfrm>
            <a:off x="1473237" y="9082564"/>
            <a:ext cx="6898312" cy="16826573"/>
          </a:xfrm>
        </p:spPr>
        <p:txBody>
          <a:bodyPr/>
          <a:lstStyle>
            <a:lvl1pPr marL="0" indent="0">
              <a:buNone/>
              <a:defRPr sz="3743"/>
            </a:lvl1pPr>
            <a:lvl2pPr marL="1069437" indent="0">
              <a:buNone/>
              <a:defRPr sz="3275"/>
            </a:lvl2pPr>
            <a:lvl3pPr marL="2138873" indent="0">
              <a:buNone/>
              <a:defRPr sz="2807"/>
            </a:lvl3pPr>
            <a:lvl4pPr marL="3208310" indent="0">
              <a:buNone/>
              <a:defRPr sz="2339"/>
            </a:lvl4pPr>
            <a:lvl5pPr marL="4277746" indent="0">
              <a:buNone/>
              <a:defRPr sz="2339"/>
            </a:lvl5pPr>
            <a:lvl6pPr marL="5347183" indent="0">
              <a:buNone/>
              <a:defRPr sz="2339"/>
            </a:lvl6pPr>
            <a:lvl7pPr marL="6416619" indent="0">
              <a:buNone/>
              <a:defRPr sz="2339"/>
            </a:lvl7pPr>
            <a:lvl8pPr marL="7486056" indent="0">
              <a:buNone/>
              <a:defRPr sz="2339"/>
            </a:lvl8pPr>
            <a:lvl9pPr marL="8555492" indent="0">
              <a:buNone/>
              <a:defRPr sz="2339"/>
            </a:lvl9pPr>
          </a:lstStyle>
          <a:p>
            <a:pPr lvl="0"/>
            <a:r>
              <a:rPr lang="en-US" altLang="zh-CN"/>
              <a:t>Edit Master text styles</a:t>
            </a:r>
          </a:p>
        </p:txBody>
      </p:sp>
      <p:sp>
        <p:nvSpPr>
          <p:cNvPr id="5" name="Date Placeholder 4"/>
          <p:cNvSpPr>
            <a:spLocks noGrp="1"/>
          </p:cNvSpPr>
          <p:nvPr>
            <p:ph type="dt" sz="half" idx="10"/>
          </p:nvPr>
        </p:nvSpPr>
        <p:spPr/>
        <p:txBody>
          <a:bodyPr/>
          <a:lstStyle/>
          <a:p>
            <a:fld id="{DD8825C5-153E-4CEB-8AA7-4301F9E18D12}" type="datetimeFigureOut">
              <a:rPr lang="zh-CN" altLang="en-US" smtClean="0"/>
              <a:t>2020/4/26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53791A4-78C0-4759-AB2A-ED266FD87B86}" type="slidenum">
              <a:rPr lang="zh-CN" altLang="en-US" smtClean="0"/>
              <a:t>‹#›</a:t>
            </a:fld>
            <a:endParaRPr lang="zh-CN" altLang="en-US"/>
          </a:p>
        </p:txBody>
      </p:sp>
    </p:spTree>
    <p:extLst>
      <p:ext uri="{BB962C8B-B14F-4D97-AF65-F5344CB8AC3E}">
        <p14:creationId xmlns:p14="http://schemas.microsoft.com/office/powerpoint/2010/main" val="23354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3237" y="2018348"/>
            <a:ext cx="6898312" cy="7064216"/>
          </a:xfrm>
        </p:spPr>
        <p:txBody>
          <a:bodyPr anchor="b"/>
          <a:lstStyle>
            <a:lvl1pPr>
              <a:defRPr sz="7485"/>
            </a:lvl1pPr>
          </a:lstStyle>
          <a:p>
            <a:r>
              <a:rPr lang="en-US" altLang="zh-CN"/>
              <a:t>Click to edit Master title style</a:t>
            </a:r>
            <a:endParaRPr lang="en-US" dirty="0"/>
          </a:p>
        </p:txBody>
      </p:sp>
      <p:sp>
        <p:nvSpPr>
          <p:cNvPr id="3" name="Picture Placeholder 2"/>
          <p:cNvSpPr>
            <a:spLocks noGrp="1" noChangeAspect="1"/>
          </p:cNvSpPr>
          <p:nvPr>
            <p:ph type="pic" idx="1"/>
          </p:nvPr>
        </p:nvSpPr>
        <p:spPr>
          <a:xfrm>
            <a:off x="9092851" y="4359077"/>
            <a:ext cx="10827871" cy="21515024"/>
          </a:xfrm>
        </p:spPr>
        <p:txBody>
          <a:bodyPr anchor="t"/>
          <a:lstStyle>
            <a:lvl1pPr marL="0" indent="0">
              <a:buNone/>
              <a:defRPr sz="7485"/>
            </a:lvl1pPr>
            <a:lvl2pPr marL="1069437" indent="0">
              <a:buNone/>
              <a:defRPr sz="6549"/>
            </a:lvl2pPr>
            <a:lvl3pPr marL="2138873" indent="0">
              <a:buNone/>
              <a:defRPr sz="5614"/>
            </a:lvl3pPr>
            <a:lvl4pPr marL="3208310" indent="0">
              <a:buNone/>
              <a:defRPr sz="4678"/>
            </a:lvl4pPr>
            <a:lvl5pPr marL="4277746" indent="0">
              <a:buNone/>
              <a:defRPr sz="4678"/>
            </a:lvl5pPr>
            <a:lvl6pPr marL="5347183" indent="0">
              <a:buNone/>
              <a:defRPr sz="4678"/>
            </a:lvl6pPr>
            <a:lvl7pPr marL="6416619" indent="0">
              <a:buNone/>
              <a:defRPr sz="4678"/>
            </a:lvl7pPr>
            <a:lvl8pPr marL="7486056" indent="0">
              <a:buNone/>
              <a:defRPr sz="4678"/>
            </a:lvl8pPr>
            <a:lvl9pPr marL="8555492" indent="0">
              <a:buNone/>
              <a:defRPr sz="4678"/>
            </a:lvl9pPr>
          </a:lstStyle>
          <a:p>
            <a:r>
              <a:rPr lang="en-US" altLang="zh-CN"/>
              <a:t>Click icon to add picture</a:t>
            </a:r>
            <a:endParaRPr lang="en-US" dirty="0"/>
          </a:p>
        </p:txBody>
      </p:sp>
      <p:sp>
        <p:nvSpPr>
          <p:cNvPr id="4" name="Text Placeholder 3"/>
          <p:cNvSpPr>
            <a:spLocks noGrp="1"/>
          </p:cNvSpPr>
          <p:nvPr>
            <p:ph type="body" sz="half" idx="2"/>
          </p:nvPr>
        </p:nvSpPr>
        <p:spPr>
          <a:xfrm>
            <a:off x="1473237" y="9082564"/>
            <a:ext cx="6898312" cy="16826573"/>
          </a:xfrm>
        </p:spPr>
        <p:txBody>
          <a:bodyPr/>
          <a:lstStyle>
            <a:lvl1pPr marL="0" indent="0">
              <a:buNone/>
              <a:defRPr sz="3743"/>
            </a:lvl1pPr>
            <a:lvl2pPr marL="1069437" indent="0">
              <a:buNone/>
              <a:defRPr sz="3275"/>
            </a:lvl2pPr>
            <a:lvl3pPr marL="2138873" indent="0">
              <a:buNone/>
              <a:defRPr sz="2807"/>
            </a:lvl3pPr>
            <a:lvl4pPr marL="3208310" indent="0">
              <a:buNone/>
              <a:defRPr sz="2339"/>
            </a:lvl4pPr>
            <a:lvl5pPr marL="4277746" indent="0">
              <a:buNone/>
              <a:defRPr sz="2339"/>
            </a:lvl5pPr>
            <a:lvl6pPr marL="5347183" indent="0">
              <a:buNone/>
              <a:defRPr sz="2339"/>
            </a:lvl6pPr>
            <a:lvl7pPr marL="6416619" indent="0">
              <a:buNone/>
              <a:defRPr sz="2339"/>
            </a:lvl7pPr>
            <a:lvl8pPr marL="7486056" indent="0">
              <a:buNone/>
              <a:defRPr sz="2339"/>
            </a:lvl8pPr>
            <a:lvl9pPr marL="8555492" indent="0">
              <a:buNone/>
              <a:defRPr sz="2339"/>
            </a:lvl9pPr>
          </a:lstStyle>
          <a:p>
            <a:pPr lvl="0"/>
            <a:r>
              <a:rPr lang="en-US" altLang="zh-CN"/>
              <a:t>Edit Master text styles</a:t>
            </a:r>
          </a:p>
        </p:txBody>
      </p:sp>
      <p:sp>
        <p:nvSpPr>
          <p:cNvPr id="5" name="Date Placeholder 4"/>
          <p:cNvSpPr>
            <a:spLocks noGrp="1"/>
          </p:cNvSpPr>
          <p:nvPr>
            <p:ph type="dt" sz="half" idx="10"/>
          </p:nvPr>
        </p:nvSpPr>
        <p:spPr/>
        <p:txBody>
          <a:bodyPr/>
          <a:lstStyle/>
          <a:p>
            <a:fld id="{DD8825C5-153E-4CEB-8AA7-4301F9E18D12}" type="datetimeFigureOut">
              <a:rPr lang="zh-CN" altLang="en-US" smtClean="0"/>
              <a:t>2020/4/26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53791A4-78C0-4759-AB2A-ED266FD87B86}" type="slidenum">
              <a:rPr lang="zh-CN" altLang="en-US" smtClean="0"/>
              <a:t>‹#›</a:t>
            </a:fld>
            <a:endParaRPr lang="zh-CN" altLang="en-US"/>
          </a:p>
        </p:txBody>
      </p:sp>
    </p:spTree>
    <p:extLst>
      <p:ext uri="{BB962C8B-B14F-4D97-AF65-F5344CB8AC3E}">
        <p14:creationId xmlns:p14="http://schemas.microsoft.com/office/powerpoint/2010/main" val="3927951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70452" y="1611882"/>
            <a:ext cx="18447485" cy="5851808"/>
          </a:xfrm>
          <a:prstGeom prst="rect">
            <a:avLst/>
          </a:prstGeom>
        </p:spPr>
        <p:txBody>
          <a:bodyPr vert="horz" lIns="91440" tIns="45720" rIns="91440" bIns="45720" rtlCol="0" anchor="ctr">
            <a:normAutofit/>
          </a:bodyPr>
          <a:lstStyle/>
          <a:p>
            <a:r>
              <a:rPr lang="en-US" altLang="zh-CN"/>
              <a:t>Click to edit Master title style</a:t>
            </a:r>
            <a:endParaRPr lang="en-US" dirty="0"/>
          </a:p>
        </p:txBody>
      </p:sp>
      <p:sp>
        <p:nvSpPr>
          <p:cNvPr id="3" name="Text Placeholder 2"/>
          <p:cNvSpPr>
            <a:spLocks noGrp="1"/>
          </p:cNvSpPr>
          <p:nvPr>
            <p:ph type="body" idx="1"/>
          </p:nvPr>
        </p:nvSpPr>
        <p:spPr>
          <a:xfrm>
            <a:off x="1470452" y="8059374"/>
            <a:ext cx="18447485" cy="19209345"/>
          </a:xfrm>
          <a:prstGeom prst="rect">
            <a:avLst/>
          </a:prstGeom>
        </p:spPr>
        <p:txBody>
          <a:bodyPr vert="horz" lIns="91440" tIns="45720" rIns="91440" bIns="45720" rtlCol="0">
            <a:normAutofit/>
          </a:bodyPr>
          <a:lstStyle/>
          <a:p>
            <a:pPr lvl="0"/>
            <a:r>
              <a:rPr lang="en-US" altLang="zh-CN"/>
              <a:t>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4" name="Date Placeholder 3"/>
          <p:cNvSpPr>
            <a:spLocks noGrp="1"/>
          </p:cNvSpPr>
          <p:nvPr>
            <p:ph type="dt" sz="half" idx="2"/>
          </p:nvPr>
        </p:nvSpPr>
        <p:spPr>
          <a:xfrm>
            <a:off x="1470452" y="28060644"/>
            <a:ext cx="4812387" cy="1611875"/>
          </a:xfrm>
          <a:prstGeom prst="rect">
            <a:avLst/>
          </a:prstGeom>
        </p:spPr>
        <p:txBody>
          <a:bodyPr vert="horz" lIns="91440" tIns="45720" rIns="91440" bIns="45720" rtlCol="0" anchor="ctr"/>
          <a:lstStyle>
            <a:lvl1pPr algn="l">
              <a:defRPr sz="2807">
                <a:solidFill>
                  <a:schemeClr val="tx1">
                    <a:tint val="75000"/>
                  </a:schemeClr>
                </a:solidFill>
              </a:defRPr>
            </a:lvl1pPr>
          </a:lstStyle>
          <a:p>
            <a:fld id="{DD8825C5-153E-4CEB-8AA7-4301F9E18D12}" type="datetimeFigureOut">
              <a:rPr lang="zh-CN" altLang="en-US" smtClean="0"/>
              <a:t>2020/4/26</a:t>
            </a:fld>
            <a:endParaRPr lang="zh-CN" altLang="en-US"/>
          </a:p>
        </p:txBody>
      </p:sp>
      <p:sp>
        <p:nvSpPr>
          <p:cNvPr id="5" name="Footer Placeholder 4"/>
          <p:cNvSpPr>
            <a:spLocks noGrp="1"/>
          </p:cNvSpPr>
          <p:nvPr>
            <p:ph type="ftr" sz="quarter" idx="3"/>
          </p:nvPr>
        </p:nvSpPr>
        <p:spPr>
          <a:xfrm>
            <a:off x="7084904" y="28060644"/>
            <a:ext cx="7218581" cy="1611875"/>
          </a:xfrm>
          <a:prstGeom prst="rect">
            <a:avLst/>
          </a:prstGeom>
        </p:spPr>
        <p:txBody>
          <a:bodyPr vert="horz" lIns="91440" tIns="45720" rIns="91440" bIns="45720" rtlCol="0" anchor="ctr"/>
          <a:lstStyle>
            <a:lvl1pPr algn="ctr">
              <a:defRPr sz="2807">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15105549" y="28060644"/>
            <a:ext cx="4812387" cy="1611875"/>
          </a:xfrm>
          <a:prstGeom prst="rect">
            <a:avLst/>
          </a:prstGeom>
        </p:spPr>
        <p:txBody>
          <a:bodyPr vert="horz" lIns="91440" tIns="45720" rIns="91440" bIns="45720" rtlCol="0" anchor="ctr"/>
          <a:lstStyle>
            <a:lvl1pPr algn="r">
              <a:defRPr sz="2807">
                <a:solidFill>
                  <a:schemeClr val="tx1">
                    <a:tint val="75000"/>
                  </a:schemeClr>
                </a:solidFill>
              </a:defRPr>
            </a:lvl1pPr>
          </a:lstStyle>
          <a:p>
            <a:fld id="{453791A4-78C0-4759-AB2A-ED266FD87B86}" type="slidenum">
              <a:rPr lang="zh-CN" altLang="en-US" smtClean="0"/>
              <a:t>‹#›</a:t>
            </a:fld>
            <a:endParaRPr lang="zh-CN" altLang="en-US"/>
          </a:p>
        </p:txBody>
      </p:sp>
    </p:spTree>
    <p:extLst>
      <p:ext uri="{BB962C8B-B14F-4D97-AF65-F5344CB8AC3E}">
        <p14:creationId xmlns:p14="http://schemas.microsoft.com/office/powerpoint/2010/main" val="5689642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38873" rtl="0" eaLnBrk="1" latinLnBrk="0" hangingPunct="1">
        <a:lnSpc>
          <a:spcPct val="90000"/>
        </a:lnSpc>
        <a:spcBef>
          <a:spcPct val="0"/>
        </a:spcBef>
        <a:buNone/>
        <a:defRPr sz="10292" kern="1200">
          <a:solidFill>
            <a:schemeClr val="tx1"/>
          </a:solidFill>
          <a:latin typeface="+mj-lt"/>
          <a:ea typeface="+mj-ea"/>
          <a:cs typeface="+mj-cs"/>
        </a:defRPr>
      </a:lvl1pPr>
    </p:titleStyle>
    <p:bodyStyle>
      <a:lvl1pPr marL="534718" indent="-534718" algn="l" defTabSz="2138873" rtl="0" eaLnBrk="1" latinLnBrk="0" hangingPunct="1">
        <a:lnSpc>
          <a:spcPct val="90000"/>
        </a:lnSpc>
        <a:spcBef>
          <a:spcPts val="2339"/>
        </a:spcBef>
        <a:buFont typeface="Arial" panose="020B0604020202020204" pitchFamily="34" charset="0"/>
        <a:buChar char="•"/>
        <a:defRPr sz="6549" kern="1200">
          <a:solidFill>
            <a:schemeClr val="tx1"/>
          </a:solidFill>
          <a:latin typeface="+mn-lt"/>
          <a:ea typeface="+mn-ea"/>
          <a:cs typeface="+mn-cs"/>
        </a:defRPr>
      </a:lvl1pPr>
      <a:lvl2pPr marL="1604155" indent="-534718" algn="l" defTabSz="2138873" rtl="0" eaLnBrk="1" latinLnBrk="0" hangingPunct="1">
        <a:lnSpc>
          <a:spcPct val="90000"/>
        </a:lnSpc>
        <a:spcBef>
          <a:spcPts val="1170"/>
        </a:spcBef>
        <a:buFont typeface="Arial" panose="020B0604020202020204" pitchFamily="34" charset="0"/>
        <a:buChar char="•"/>
        <a:defRPr sz="5614" kern="1200">
          <a:solidFill>
            <a:schemeClr val="tx1"/>
          </a:solidFill>
          <a:latin typeface="+mn-lt"/>
          <a:ea typeface="+mn-ea"/>
          <a:cs typeface="+mn-cs"/>
        </a:defRPr>
      </a:lvl2pPr>
      <a:lvl3pPr marL="2673591" indent="-534718" algn="l" defTabSz="2138873" rtl="0" eaLnBrk="1" latinLnBrk="0" hangingPunct="1">
        <a:lnSpc>
          <a:spcPct val="90000"/>
        </a:lnSpc>
        <a:spcBef>
          <a:spcPts val="1170"/>
        </a:spcBef>
        <a:buFont typeface="Arial" panose="020B0604020202020204" pitchFamily="34" charset="0"/>
        <a:buChar char="•"/>
        <a:defRPr sz="4678" kern="1200">
          <a:solidFill>
            <a:schemeClr val="tx1"/>
          </a:solidFill>
          <a:latin typeface="+mn-lt"/>
          <a:ea typeface="+mn-ea"/>
          <a:cs typeface="+mn-cs"/>
        </a:defRPr>
      </a:lvl3pPr>
      <a:lvl4pPr marL="3743028" indent="-534718" algn="l" defTabSz="2138873" rtl="0" eaLnBrk="1" latinLnBrk="0" hangingPunct="1">
        <a:lnSpc>
          <a:spcPct val="90000"/>
        </a:lnSpc>
        <a:spcBef>
          <a:spcPts val="1170"/>
        </a:spcBef>
        <a:buFont typeface="Arial" panose="020B0604020202020204" pitchFamily="34" charset="0"/>
        <a:buChar char="•"/>
        <a:defRPr sz="4210" kern="1200">
          <a:solidFill>
            <a:schemeClr val="tx1"/>
          </a:solidFill>
          <a:latin typeface="+mn-lt"/>
          <a:ea typeface="+mn-ea"/>
          <a:cs typeface="+mn-cs"/>
        </a:defRPr>
      </a:lvl4pPr>
      <a:lvl5pPr marL="4812464" indent="-534718" algn="l" defTabSz="2138873" rtl="0" eaLnBrk="1" latinLnBrk="0" hangingPunct="1">
        <a:lnSpc>
          <a:spcPct val="90000"/>
        </a:lnSpc>
        <a:spcBef>
          <a:spcPts val="1170"/>
        </a:spcBef>
        <a:buFont typeface="Arial" panose="020B0604020202020204" pitchFamily="34" charset="0"/>
        <a:buChar char="•"/>
        <a:defRPr sz="4210" kern="1200">
          <a:solidFill>
            <a:schemeClr val="tx1"/>
          </a:solidFill>
          <a:latin typeface="+mn-lt"/>
          <a:ea typeface="+mn-ea"/>
          <a:cs typeface="+mn-cs"/>
        </a:defRPr>
      </a:lvl5pPr>
      <a:lvl6pPr marL="5881901" indent="-534718" algn="l" defTabSz="2138873" rtl="0" eaLnBrk="1" latinLnBrk="0" hangingPunct="1">
        <a:lnSpc>
          <a:spcPct val="90000"/>
        </a:lnSpc>
        <a:spcBef>
          <a:spcPts val="1170"/>
        </a:spcBef>
        <a:buFont typeface="Arial" panose="020B0604020202020204" pitchFamily="34" charset="0"/>
        <a:buChar char="•"/>
        <a:defRPr sz="4210" kern="1200">
          <a:solidFill>
            <a:schemeClr val="tx1"/>
          </a:solidFill>
          <a:latin typeface="+mn-lt"/>
          <a:ea typeface="+mn-ea"/>
          <a:cs typeface="+mn-cs"/>
        </a:defRPr>
      </a:lvl6pPr>
      <a:lvl7pPr marL="6951337" indent="-534718" algn="l" defTabSz="2138873" rtl="0" eaLnBrk="1" latinLnBrk="0" hangingPunct="1">
        <a:lnSpc>
          <a:spcPct val="90000"/>
        </a:lnSpc>
        <a:spcBef>
          <a:spcPts val="1170"/>
        </a:spcBef>
        <a:buFont typeface="Arial" panose="020B0604020202020204" pitchFamily="34" charset="0"/>
        <a:buChar char="•"/>
        <a:defRPr sz="4210" kern="1200">
          <a:solidFill>
            <a:schemeClr val="tx1"/>
          </a:solidFill>
          <a:latin typeface="+mn-lt"/>
          <a:ea typeface="+mn-ea"/>
          <a:cs typeface="+mn-cs"/>
        </a:defRPr>
      </a:lvl7pPr>
      <a:lvl8pPr marL="8020774" indent="-534718" algn="l" defTabSz="2138873" rtl="0" eaLnBrk="1" latinLnBrk="0" hangingPunct="1">
        <a:lnSpc>
          <a:spcPct val="90000"/>
        </a:lnSpc>
        <a:spcBef>
          <a:spcPts val="1170"/>
        </a:spcBef>
        <a:buFont typeface="Arial" panose="020B0604020202020204" pitchFamily="34" charset="0"/>
        <a:buChar char="•"/>
        <a:defRPr sz="4210" kern="1200">
          <a:solidFill>
            <a:schemeClr val="tx1"/>
          </a:solidFill>
          <a:latin typeface="+mn-lt"/>
          <a:ea typeface="+mn-ea"/>
          <a:cs typeface="+mn-cs"/>
        </a:defRPr>
      </a:lvl8pPr>
      <a:lvl9pPr marL="9090210" indent="-534718" algn="l" defTabSz="2138873" rtl="0" eaLnBrk="1" latinLnBrk="0" hangingPunct="1">
        <a:lnSpc>
          <a:spcPct val="90000"/>
        </a:lnSpc>
        <a:spcBef>
          <a:spcPts val="1170"/>
        </a:spcBef>
        <a:buFont typeface="Arial" panose="020B0604020202020204" pitchFamily="34" charset="0"/>
        <a:buChar char="•"/>
        <a:defRPr sz="4210" kern="1200">
          <a:solidFill>
            <a:schemeClr val="tx1"/>
          </a:solidFill>
          <a:latin typeface="+mn-lt"/>
          <a:ea typeface="+mn-ea"/>
          <a:cs typeface="+mn-cs"/>
        </a:defRPr>
      </a:lvl9pPr>
    </p:bodyStyle>
    <p:otherStyle>
      <a:defPPr>
        <a:defRPr lang="en-US"/>
      </a:defPPr>
      <a:lvl1pPr marL="0" algn="l" defTabSz="2138873" rtl="0" eaLnBrk="1" latinLnBrk="0" hangingPunct="1">
        <a:defRPr sz="4210" kern="1200">
          <a:solidFill>
            <a:schemeClr val="tx1"/>
          </a:solidFill>
          <a:latin typeface="+mn-lt"/>
          <a:ea typeface="+mn-ea"/>
          <a:cs typeface="+mn-cs"/>
        </a:defRPr>
      </a:lvl1pPr>
      <a:lvl2pPr marL="1069437" algn="l" defTabSz="2138873" rtl="0" eaLnBrk="1" latinLnBrk="0" hangingPunct="1">
        <a:defRPr sz="4210" kern="1200">
          <a:solidFill>
            <a:schemeClr val="tx1"/>
          </a:solidFill>
          <a:latin typeface="+mn-lt"/>
          <a:ea typeface="+mn-ea"/>
          <a:cs typeface="+mn-cs"/>
        </a:defRPr>
      </a:lvl2pPr>
      <a:lvl3pPr marL="2138873" algn="l" defTabSz="2138873" rtl="0" eaLnBrk="1" latinLnBrk="0" hangingPunct="1">
        <a:defRPr sz="4210" kern="1200">
          <a:solidFill>
            <a:schemeClr val="tx1"/>
          </a:solidFill>
          <a:latin typeface="+mn-lt"/>
          <a:ea typeface="+mn-ea"/>
          <a:cs typeface="+mn-cs"/>
        </a:defRPr>
      </a:lvl3pPr>
      <a:lvl4pPr marL="3208310" algn="l" defTabSz="2138873" rtl="0" eaLnBrk="1" latinLnBrk="0" hangingPunct="1">
        <a:defRPr sz="4210" kern="1200">
          <a:solidFill>
            <a:schemeClr val="tx1"/>
          </a:solidFill>
          <a:latin typeface="+mn-lt"/>
          <a:ea typeface="+mn-ea"/>
          <a:cs typeface="+mn-cs"/>
        </a:defRPr>
      </a:lvl4pPr>
      <a:lvl5pPr marL="4277746" algn="l" defTabSz="2138873" rtl="0" eaLnBrk="1" latinLnBrk="0" hangingPunct="1">
        <a:defRPr sz="4210" kern="1200">
          <a:solidFill>
            <a:schemeClr val="tx1"/>
          </a:solidFill>
          <a:latin typeface="+mn-lt"/>
          <a:ea typeface="+mn-ea"/>
          <a:cs typeface="+mn-cs"/>
        </a:defRPr>
      </a:lvl5pPr>
      <a:lvl6pPr marL="5347183" algn="l" defTabSz="2138873" rtl="0" eaLnBrk="1" latinLnBrk="0" hangingPunct="1">
        <a:defRPr sz="4210" kern="1200">
          <a:solidFill>
            <a:schemeClr val="tx1"/>
          </a:solidFill>
          <a:latin typeface="+mn-lt"/>
          <a:ea typeface="+mn-ea"/>
          <a:cs typeface="+mn-cs"/>
        </a:defRPr>
      </a:lvl6pPr>
      <a:lvl7pPr marL="6416619" algn="l" defTabSz="2138873" rtl="0" eaLnBrk="1" latinLnBrk="0" hangingPunct="1">
        <a:defRPr sz="4210" kern="1200">
          <a:solidFill>
            <a:schemeClr val="tx1"/>
          </a:solidFill>
          <a:latin typeface="+mn-lt"/>
          <a:ea typeface="+mn-ea"/>
          <a:cs typeface="+mn-cs"/>
        </a:defRPr>
      </a:lvl7pPr>
      <a:lvl8pPr marL="7486056" algn="l" defTabSz="2138873" rtl="0" eaLnBrk="1" latinLnBrk="0" hangingPunct="1">
        <a:defRPr sz="4210" kern="1200">
          <a:solidFill>
            <a:schemeClr val="tx1"/>
          </a:solidFill>
          <a:latin typeface="+mn-lt"/>
          <a:ea typeface="+mn-ea"/>
          <a:cs typeface="+mn-cs"/>
        </a:defRPr>
      </a:lvl8pPr>
      <a:lvl9pPr marL="8555492" algn="l" defTabSz="2138873" rtl="0" eaLnBrk="1" latinLnBrk="0" hangingPunct="1">
        <a:defRPr sz="421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emf"/><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1" name="Rectangle: Rounded Corners 290">
            <a:extLst>
              <a:ext uri="{FF2B5EF4-FFF2-40B4-BE49-F238E27FC236}">
                <a16:creationId xmlns:a16="http://schemas.microsoft.com/office/drawing/2014/main" id="{A3380F34-36F9-4741-85F1-3A14348674F1}"/>
              </a:ext>
            </a:extLst>
          </p:cNvPr>
          <p:cNvSpPr/>
          <p:nvPr/>
        </p:nvSpPr>
        <p:spPr>
          <a:xfrm>
            <a:off x="10930847" y="12799251"/>
            <a:ext cx="9634444" cy="4122023"/>
          </a:xfrm>
          <a:prstGeom prst="roundRect">
            <a:avLst>
              <a:gd name="adj" fmla="val 9693"/>
            </a:avLst>
          </a:prstGeom>
          <a:solidFill>
            <a:schemeClr val="accent5">
              <a:lumMod val="20000"/>
              <a:lumOff val="80000"/>
              <a:alpha val="29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zh-CN" altLang="en-US"/>
          </a:p>
        </p:txBody>
      </p:sp>
      <p:sp>
        <p:nvSpPr>
          <p:cNvPr id="290" name="Rectangle: Rounded Corners 289">
            <a:extLst>
              <a:ext uri="{FF2B5EF4-FFF2-40B4-BE49-F238E27FC236}">
                <a16:creationId xmlns:a16="http://schemas.microsoft.com/office/drawing/2014/main" id="{BF5A51CE-4783-4257-A417-21F634E51787}"/>
              </a:ext>
            </a:extLst>
          </p:cNvPr>
          <p:cNvSpPr/>
          <p:nvPr/>
        </p:nvSpPr>
        <p:spPr>
          <a:xfrm>
            <a:off x="11022845" y="17185021"/>
            <a:ext cx="9490861" cy="3712475"/>
          </a:xfrm>
          <a:prstGeom prst="roundRect">
            <a:avLst>
              <a:gd name="adj" fmla="val 9693"/>
            </a:avLst>
          </a:prstGeom>
          <a:solidFill>
            <a:schemeClr val="accent5">
              <a:lumMod val="20000"/>
              <a:lumOff val="80000"/>
              <a:alpha val="29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Rectangle: Rounded Corners 20">
            <a:extLst>
              <a:ext uri="{FF2B5EF4-FFF2-40B4-BE49-F238E27FC236}">
                <a16:creationId xmlns:a16="http://schemas.microsoft.com/office/drawing/2014/main" id="{EA66A94F-758D-4A3D-864B-B8C3A9941501}"/>
              </a:ext>
            </a:extLst>
          </p:cNvPr>
          <p:cNvSpPr/>
          <p:nvPr/>
        </p:nvSpPr>
        <p:spPr>
          <a:xfrm>
            <a:off x="862673" y="787055"/>
            <a:ext cx="19663042" cy="2629012"/>
          </a:xfrm>
          <a:prstGeom prst="roundRect">
            <a:avLst>
              <a:gd name="adj" fmla="val 9111"/>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9" name="Rectangle: Rounded Corners 18">
            <a:extLst>
              <a:ext uri="{FF2B5EF4-FFF2-40B4-BE49-F238E27FC236}">
                <a16:creationId xmlns:a16="http://schemas.microsoft.com/office/drawing/2014/main" id="{1D5E0DE6-BDAE-4378-BFE7-D16E0DB1788F}"/>
              </a:ext>
            </a:extLst>
          </p:cNvPr>
          <p:cNvSpPr/>
          <p:nvPr/>
        </p:nvSpPr>
        <p:spPr>
          <a:xfrm>
            <a:off x="433137" y="404037"/>
            <a:ext cx="20522114" cy="29467138"/>
          </a:xfrm>
          <a:prstGeom prst="roundRect">
            <a:avLst>
              <a:gd name="adj" fmla="val 2885"/>
            </a:avLst>
          </a:prstGeom>
          <a:noFill/>
          <a:ln w="317500">
            <a:solidFill>
              <a:schemeClr val="accent1">
                <a:lumMod val="20000"/>
                <a:lumOff val="80000"/>
              </a:schemeClr>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zh-CN" altLang="en-US"/>
          </a:p>
        </p:txBody>
      </p:sp>
      <p:sp>
        <p:nvSpPr>
          <p:cNvPr id="20" name="Rectangle: Rounded Corners 19">
            <a:extLst>
              <a:ext uri="{FF2B5EF4-FFF2-40B4-BE49-F238E27FC236}">
                <a16:creationId xmlns:a16="http://schemas.microsoft.com/office/drawing/2014/main" id="{3286B948-B62C-49AA-9FC3-29F87729DC01}"/>
              </a:ext>
            </a:extLst>
          </p:cNvPr>
          <p:cNvSpPr/>
          <p:nvPr/>
        </p:nvSpPr>
        <p:spPr>
          <a:xfrm>
            <a:off x="433137" y="404036"/>
            <a:ext cx="20522114" cy="29467139"/>
          </a:xfrm>
          <a:prstGeom prst="roundRect">
            <a:avLst>
              <a:gd name="adj" fmla="val 3196"/>
            </a:avLst>
          </a:prstGeom>
          <a:noFill/>
          <a:ln w="101600">
            <a:solidFill>
              <a:srgbClr val="0B3DBB"/>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zh-CN" altLang="en-US"/>
          </a:p>
        </p:txBody>
      </p:sp>
      <p:grpSp>
        <p:nvGrpSpPr>
          <p:cNvPr id="89" name="Group 88">
            <a:extLst>
              <a:ext uri="{FF2B5EF4-FFF2-40B4-BE49-F238E27FC236}">
                <a16:creationId xmlns:a16="http://schemas.microsoft.com/office/drawing/2014/main" id="{424C29BB-AD85-4F2E-A138-5030DB07CFBD}"/>
              </a:ext>
            </a:extLst>
          </p:cNvPr>
          <p:cNvGrpSpPr/>
          <p:nvPr/>
        </p:nvGrpSpPr>
        <p:grpSpPr>
          <a:xfrm>
            <a:off x="15508249" y="1013916"/>
            <a:ext cx="4588385" cy="2009821"/>
            <a:chOff x="15741075" y="1156846"/>
            <a:chExt cx="4588385" cy="2009821"/>
          </a:xfrm>
        </p:grpSpPr>
        <p:sp>
          <p:nvSpPr>
            <p:cNvPr id="88" name="Rectangle: Rounded Corners 87">
              <a:extLst>
                <a:ext uri="{FF2B5EF4-FFF2-40B4-BE49-F238E27FC236}">
                  <a16:creationId xmlns:a16="http://schemas.microsoft.com/office/drawing/2014/main" id="{54CBEFFB-74EC-48C9-82CD-A87D863B05BF}"/>
                </a:ext>
              </a:extLst>
            </p:cNvPr>
            <p:cNvSpPr/>
            <p:nvPr/>
          </p:nvSpPr>
          <p:spPr>
            <a:xfrm>
              <a:off x="15741075" y="1156846"/>
              <a:ext cx="4588385" cy="2009821"/>
            </a:xfrm>
            <a:prstGeom prst="roundRect">
              <a:avLst>
                <a:gd name="adj" fmla="val 7089"/>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Picture 21">
              <a:extLst>
                <a:ext uri="{FF2B5EF4-FFF2-40B4-BE49-F238E27FC236}">
                  <a16:creationId xmlns:a16="http://schemas.microsoft.com/office/drawing/2014/main" id="{158647AF-BEE9-405B-9571-8D03743A214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5903253" y="1256813"/>
              <a:ext cx="4329989" cy="1791909"/>
            </a:xfrm>
            <a:prstGeom prst="rect">
              <a:avLst/>
            </a:prstGeom>
            <a:solidFill>
              <a:schemeClr val="accent5">
                <a:lumMod val="60000"/>
                <a:lumOff val="40000"/>
              </a:schemeClr>
            </a:solidFill>
            <a:ln w="38100">
              <a:solidFill>
                <a:schemeClr val="bg1"/>
              </a:solidFill>
            </a:ln>
          </p:spPr>
        </p:pic>
      </p:grpSp>
      <p:sp>
        <p:nvSpPr>
          <p:cNvPr id="33" name="TextBox 32">
            <a:extLst>
              <a:ext uri="{FF2B5EF4-FFF2-40B4-BE49-F238E27FC236}">
                <a16:creationId xmlns:a16="http://schemas.microsoft.com/office/drawing/2014/main" id="{A0016777-9CB8-4D8D-A389-68431DDE0202}"/>
              </a:ext>
            </a:extLst>
          </p:cNvPr>
          <p:cNvSpPr txBox="1"/>
          <p:nvPr/>
        </p:nvSpPr>
        <p:spPr>
          <a:xfrm>
            <a:off x="13469213" y="1006653"/>
            <a:ext cx="1942818" cy="2308324"/>
          </a:xfrm>
          <a:prstGeom prst="rect">
            <a:avLst/>
          </a:prstGeom>
          <a:noFill/>
        </p:spPr>
        <p:txBody>
          <a:bodyPr wrap="square" rtlCol="0">
            <a:spAutoFit/>
          </a:bodyPr>
          <a:lstStyle/>
          <a:p>
            <a:r>
              <a:rPr lang="en-US" altLang="zh-CN" sz="2800" dirty="0">
                <a:solidFill>
                  <a:srgbClr val="0B3DBB"/>
                </a:solidFill>
              </a:rPr>
              <a:t>GROUP 14</a:t>
            </a:r>
          </a:p>
          <a:p>
            <a:endParaRPr lang="en-US" altLang="zh-CN" sz="1400" dirty="0">
              <a:solidFill>
                <a:srgbClr val="0B3DBB"/>
              </a:solidFill>
            </a:endParaRPr>
          </a:p>
          <a:p>
            <a:r>
              <a:rPr lang="en-US" altLang="zh-CN" sz="2800" dirty="0">
                <a:solidFill>
                  <a:srgbClr val="0B3DBB"/>
                </a:solidFill>
              </a:rPr>
              <a:t>ZHU KEYU</a:t>
            </a:r>
          </a:p>
          <a:p>
            <a:r>
              <a:rPr lang="en-US" altLang="zh-CN" sz="2800" dirty="0">
                <a:solidFill>
                  <a:srgbClr val="0B3DBB"/>
                </a:solidFill>
              </a:rPr>
              <a:t>SHI YAWEN</a:t>
            </a:r>
          </a:p>
          <a:p>
            <a:r>
              <a:rPr lang="en-US" altLang="zh-CN" sz="2800" dirty="0" err="1">
                <a:solidFill>
                  <a:srgbClr val="0B3DBB"/>
                </a:solidFill>
              </a:rPr>
              <a:t>QIU</a:t>
            </a:r>
            <a:r>
              <a:rPr lang="en-US" altLang="zh-CN" sz="2800" dirty="0">
                <a:solidFill>
                  <a:srgbClr val="0B3DBB"/>
                </a:solidFill>
              </a:rPr>
              <a:t> YANG</a:t>
            </a:r>
          </a:p>
          <a:p>
            <a:endParaRPr lang="zh-CN" altLang="en-US" dirty="0"/>
          </a:p>
        </p:txBody>
      </p:sp>
      <p:sp>
        <p:nvSpPr>
          <p:cNvPr id="34" name="TextBox 33">
            <a:extLst>
              <a:ext uri="{FF2B5EF4-FFF2-40B4-BE49-F238E27FC236}">
                <a16:creationId xmlns:a16="http://schemas.microsoft.com/office/drawing/2014/main" id="{28E60E00-1E78-4497-895D-8FB014C75E27}"/>
              </a:ext>
            </a:extLst>
          </p:cNvPr>
          <p:cNvSpPr txBox="1"/>
          <p:nvPr/>
        </p:nvSpPr>
        <p:spPr>
          <a:xfrm>
            <a:off x="1087383" y="1013916"/>
            <a:ext cx="11952294" cy="2185214"/>
          </a:xfrm>
          <a:prstGeom prst="rect">
            <a:avLst/>
          </a:prstGeom>
          <a:noFill/>
        </p:spPr>
        <p:txBody>
          <a:bodyPr wrap="square" rtlCol="0">
            <a:spAutoFit/>
          </a:bodyPr>
          <a:lstStyle/>
          <a:p>
            <a:r>
              <a:rPr lang="en-US" altLang="zh-CN" sz="4800" b="1" dirty="0">
                <a:solidFill>
                  <a:srgbClr val="0B3DBB"/>
                </a:solidFill>
              </a:rPr>
              <a:t>Employee Attrition Analysis And Visualization:</a:t>
            </a:r>
          </a:p>
          <a:p>
            <a:r>
              <a:rPr lang="en-US" altLang="zh-CN" sz="4400" dirty="0">
                <a:solidFill>
                  <a:srgbClr val="0B3DBB"/>
                </a:solidFill>
              </a:rPr>
              <a:t>How well we can retain our talent and better control the employee turnover?</a:t>
            </a:r>
            <a:endParaRPr lang="zh-CN" altLang="en-US" sz="1600" dirty="0"/>
          </a:p>
        </p:txBody>
      </p:sp>
      <p:sp>
        <p:nvSpPr>
          <p:cNvPr id="25" name="Rectangle: Rounded Corners 24">
            <a:extLst>
              <a:ext uri="{FF2B5EF4-FFF2-40B4-BE49-F238E27FC236}">
                <a16:creationId xmlns:a16="http://schemas.microsoft.com/office/drawing/2014/main" id="{7221FBC7-E7D1-4139-8315-4F55D9D19298}"/>
              </a:ext>
            </a:extLst>
          </p:cNvPr>
          <p:cNvSpPr/>
          <p:nvPr/>
        </p:nvSpPr>
        <p:spPr>
          <a:xfrm>
            <a:off x="11022845" y="21063239"/>
            <a:ext cx="9692922" cy="3501616"/>
          </a:xfrm>
          <a:prstGeom prst="roundRect">
            <a:avLst>
              <a:gd name="adj" fmla="val 9693"/>
            </a:avLst>
          </a:prstGeom>
          <a:solidFill>
            <a:schemeClr val="accent5">
              <a:lumMod val="20000"/>
              <a:lumOff val="80000"/>
              <a:alpha val="37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6" name="TextBox 25">
            <a:extLst>
              <a:ext uri="{FF2B5EF4-FFF2-40B4-BE49-F238E27FC236}">
                <a16:creationId xmlns:a16="http://schemas.microsoft.com/office/drawing/2014/main" id="{2FCC5918-A6C8-4A5D-AB00-7438D6EB51A5}"/>
              </a:ext>
            </a:extLst>
          </p:cNvPr>
          <p:cNvSpPr txBox="1"/>
          <p:nvPr/>
        </p:nvSpPr>
        <p:spPr>
          <a:xfrm>
            <a:off x="16047871" y="21161243"/>
            <a:ext cx="4635230" cy="3416320"/>
          </a:xfrm>
          <a:prstGeom prst="rect">
            <a:avLst/>
          </a:prstGeom>
          <a:noFill/>
        </p:spPr>
        <p:txBody>
          <a:bodyPr wrap="square" rtlCol="0">
            <a:spAutoFit/>
          </a:bodyPr>
          <a:lstStyle/>
          <a:p>
            <a:pPr algn="just"/>
            <a:r>
              <a:rPr lang="en-US" altLang="zh-CN" sz="2400" b="1" dirty="0" err="1"/>
              <a:t>XGBoost</a:t>
            </a:r>
            <a:r>
              <a:rPr lang="en-US" altLang="zh-CN" sz="2400" dirty="0"/>
              <a:t> is a scalable and improved version of the gradient boosting algorithm designed for efficacy, computational speed and model performance. Combining three performance results, the </a:t>
            </a:r>
            <a:r>
              <a:rPr lang="en-US" altLang="zh-CN" sz="2400" dirty="0" err="1"/>
              <a:t>XGBoost</a:t>
            </a:r>
            <a:r>
              <a:rPr lang="en-US" altLang="zh-CN" sz="2400" dirty="0"/>
              <a:t> model has the highest accuracy and AUC score. Therefore, this model is the best one.</a:t>
            </a:r>
            <a:endParaRPr lang="zh-CN" altLang="en-US" sz="2400" dirty="0"/>
          </a:p>
        </p:txBody>
      </p:sp>
      <p:cxnSp>
        <p:nvCxnSpPr>
          <p:cNvPr id="38" name="Straight Connector 37">
            <a:extLst>
              <a:ext uri="{FF2B5EF4-FFF2-40B4-BE49-F238E27FC236}">
                <a16:creationId xmlns:a16="http://schemas.microsoft.com/office/drawing/2014/main" id="{43AE49EF-E730-47C6-A5DC-1DC0FC866F79}"/>
              </a:ext>
            </a:extLst>
          </p:cNvPr>
          <p:cNvCxnSpPr>
            <a:cxnSpLocks/>
          </p:cNvCxnSpPr>
          <p:nvPr/>
        </p:nvCxnSpPr>
        <p:spPr>
          <a:xfrm>
            <a:off x="1013439" y="12395180"/>
            <a:ext cx="19296314" cy="0"/>
          </a:xfrm>
          <a:prstGeom prst="line">
            <a:avLst/>
          </a:prstGeom>
          <a:ln w="41275">
            <a:solidFill>
              <a:srgbClr val="0B3DBB">
                <a:alpha val="50000"/>
              </a:srgbClr>
            </a:solidFill>
            <a:prstDash val="solid"/>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66C9BD27-0848-4D9B-9871-26AC1E1561B7}"/>
              </a:ext>
            </a:extLst>
          </p:cNvPr>
          <p:cNvCxnSpPr>
            <a:cxnSpLocks/>
          </p:cNvCxnSpPr>
          <p:nvPr/>
        </p:nvCxnSpPr>
        <p:spPr>
          <a:xfrm>
            <a:off x="10731552" y="12581088"/>
            <a:ext cx="10579" cy="17013505"/>
          </a:xfrm>
          <a:prstGeom prst="line">
            <a:avLst/>
          </a:prstGeom>
          <a:ln w="41275">
            <a:solidFill>
              <a:srgbClr val="0B3DBB">
                <a:alpha val="50000"/>
              </a:srgbClr>
            </a:solidFill>
            <a:prstDash val="solid"/>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FB30CBC0-45AA-4C2F-8D5B-802648161359}"/>
              </a:ext>
            </a:extLst>
          </p:cNvPr>
          <p:cNvCxnSpPr>
            <a:cxnSpLocks/>
          </p:cNvCxnSpPr>
          <p:nvPr/>
        </p:nvCxnSpPr>
        <p:spPr>
          <a:xfrm>
            <a:off x="11103983" y="24722634"/>
            <a:ext cx="9421732" cy="0"/>
          </a:xfrm>
          <a:prstGeom prst="line">
            <a:avLst/>
          </a:prstGeom>
          <a:ln w="41275">
            <a:solidFill>
              <a:srgbClr val="0B3DBB">
                <a:alpha val="50000"/>
              </a:srgbClr>
            </a:solidFill>
            <a:prstDash val="solid"/>
          </a:ln>
        </p:spPr>
        <p:style>
          <a:lnRef idx="1">
            <a:schemeClr val="accent1"/>
          </a:lnRef>
          <a:fillRef idx="0">
            <a:schemeClr val="accent1"/>
          </a:fillRef>
          <a:effectRef idx="0">
            <a:schemeClr val="accent1"/>
          </a:effectRef>
          <a:fontRef idx="minor">
            <a:schemeClr val="tx1"/>
          </a:fontRef>
        </p:style>
      </p:cxnSp>
      <p:sp>
        <p:nvSpPr>
          <p:cNvPr id="76" name="TextBox 75">
            <a:extLst>
              <a:ext uri="{FF2B5EF4-FFF2-40B4-BE49-F238E27FC236}">
                <a16:creationId xmlns:a16="http://schemas.microsoft.com/office/drawing/2014/main" id="{C66540F4-7997-4633-87F4-DD1EAA86DDD4}"/>
              </a:ext>
            </a:extLst>
          </p:cNvPr>
          <p:cNvSpPr txBox="1"/>
          <p:nvPr/>
        </p:nvSpPr>
        <p:spPr>
          <a:xfrm>
            <a:off x="1013001" y="6132450"/>
            <a:ext cx="9783700" cy="1938992"/>
          </a:xfrm>
          <a:prstGeom prst="rect">
            <a:avLst/>
          </a:prstGeom>
          <a:noFill/>
        </p:spPr>
        <p:txBody>
          <a:bodyPr wrap="square" rtlCol="0">
            <a:spAutoFit/>
          </a:bodyPr>
          <a:lstStyle/>
          <a:p>
            <a:pPr algn="just"/>
            <a:r>
              <a:rPr lang="en-US" altLang="zh-CN" sz="2400" b="1" dirty="0"/>
              <a:t>Design Framework</a:t>
            </a:r>
            <a:r>
              <a:rPr lang="en-US" altLang="zh-CN" sz="2400" dirty="0"/>
              <a:t>: We aim to provide an application for Human Resource Department to help them to manage employee attrition. Our application consists of five major modules namely: Data Search, About Employee, Explore Features, User Portrait and Model Results, depicting different steps of the Attrition analysis to the our users.</a:t>
            </a:r>
          </a:p>
        </p:txBody>
      </p:sp>
      <p:sp>
        <p:nvSpPr>
          <p:cNvPr id="193" name="TextBox 192">
            <a:extLst>
              <a:ext uri="{FF2B5EF4-FFF2-40B4-BE49-F238E27FC236}">
                <a16:creationId xmlns:a16="http://schemas.microsoft.com/office/drawing/2014/main" id="{E138D5A1-833B-41ED-A0F0-F4337EC77935}"/>
              </a:ext>
            </a:extLst>
          </p:cNvPr>
          <p:cNvSpPr txBox="1"/>
          <p:nvPr/>
        </p:nvSpPr>
        <p:spPr>
          <a:xfrm>
            <a:off x="5990347" y="8012704"/>
            <a:ext cx="4797546" cy="4154984"/>
          </a:xfrm>
          <a:prstGeom prst="rect">
            <a:avLst/>
          </a:prstGeom>
          <a:noFill/>
        </p:spPr>
        <p:txBody>
          <a:bodyPr wrap="square" rtlCol="0">
            <a:spAutoFit/>
          </a:bodyPr>
          <a:lstStyle/>
          <a:p>
            <a:pPr algn="just"/>
            <a:r>
              <a:rPr lang="en-US" altLang="zh-CN" sz="2400" dirty="0"/>
              <a:t>The Data Search Function is developed to help filter the raw employee data according to the specific features. Secondly, the EDA Analytics is used to preliminarily understand the pairwise relationship between two features and their effects on attrition. Network Graph is applied to understand the structural characteristic of the features</a:t>
            </a:r>
          </a:p>
          <a:p>
            <a:pPr algn="just"/>
            <a:r>
              <a:rPr lang="en-US" altLang="zh-CN" sz="2400" dirty="0"/>
              <a:t>as a whole and to select features. </a:t>
            </a:r>
          </a:p>
        </p:txBody>
      </p:sp>
      <p:sp>
        <p:nvSpPr>
          <p:cNvPr id="194" name="TextBox 193">
            <a:extLst>
              <a:ext uri="{FF2B5EF4-FFF2-40B4-BE49-F238E27FC236}">
                <a16:creationId xmlns:a16="http://schemas.microsoft.com/office/drawing/2014/main" id="{E7C772F8-6B91-4A2C-AA12-BECF185F0FDA}"/>
              </a:ext>
            </a:extLst>
          </p:cNvPr>
          <p:cNvSpPr txBox="1"/>
          <p:nvPr/>
        </p:nvSpPr>
        <p:spPr>
          <a:xfrm>
            <a:off x="11027223" y="9414896"/>
            <a:ext cx="9693196" cy="2677656"/>
          </a:xfrm>
          <a:prstGeom prst="rect">
            <a:avLst/>
          </a:prstGeom>
          <a:noFill/>
        </p:spPr>
        <p:txBody>
          <a:bodyPr wrap="square" rtlCol="0">
            <a:spAutoFit/>
          </a:bodyPr>
          <a:lstStyle/>
          <a:p>
            <a:pPr algn="just"/>
            <a:r>
              <a:rPr lang="en-US" altLang="zh-CN" sz="2400" dirty="0"/>
              <a:t>Three methods: Decision Tree, Random Forest and </a:t>
            </a:r>
            <a:r>
              <a:rPr lang="en-US" altLang="zh-CN" sz="2400" dirty="0" err="1"/>
              <a:t>XGB</a:t>
            </a:r>
            <a:r>
              <a:rPr lang="en-US" altLang="zh-CN" sz="2400" dirty="0"/>
              <a:t> are utilized for building the attrition analytics model and predict the probabilities of employee attrition. Lastly, the User Portrait Analysis is applied to understand the differences among groups more intuitively based on the most important features that are generated from the model result. In short, users will have a clearer understanding of the distribution of employee attrition in different dimensions and get hints of how to improve their attrition management.</a:t>
            </a:r>
          </a:p>
        </p:txBody>
      </p:sp>
      <p:sp>
        <p:nvSpPr>
          <p:cNvPr id="196" name="TextBox 195">
            <a:extLst>
              <a:ext uri="{FF2B5EF4-FFF2-40B4-BE49-F238E27FC236}">
                <a16:creationId xmlns:a16="http://schemas.microsoft.com/office/drawing/2014/main" id="{E7419695-8F27-40AB-A8E5-35897D89CF7E}"/>
              </a:ext>
            </a:extLst>
          </p:cNvPr>
          <p:cNvSpPr txBox="1"/>
          <p:nvPr/>
        </p:nvSpPr>
        <p:spPr>
          <a:xfrm>
            <a:off x="898204" y="18210759"/>
            <a:ext cx="9624415" cy="3785652"/>
          </a:xfrm>
          <a:prstGeom prst="rect">
            <a:avLst/>
          </a:prstGeom>
          <a:noFill/>
        </p:spPr>
        <p:txBody>
          <a:bodyPr wrap="square" rtlCol="0">
            <a:spAutoFit/>
          </a:bodyPr>
          <a:lstStyle/>
          <a:p>
            <a:pPr algn="just"/>
            <a:r>
              <a:rPr lang="en-US" altLang="zh-CN" sz="2400" b="1" dirty="0"/>
              <a:t>Network Analytics </a:t>
            </a:r>
            <a:r>
              <a:rPr lang="en-US" altLang="zh-CN" sz="2400" dirty="0"/>
              <a:t>was generated by all features as nodes and their pairwise coefficient as link weight to get further interpretation of the pairwise relationship between two objects at a time and structural characteristic of the features as a whole. Library “</a:t>
            </a:r>
            <a:r>
              <a:rPr lang="en-US" altLang="zh-CN" sz="2400" dirty="0" err="1"/>
              <a:t>ggraph</a:t>
            </a:r>
            <a:r>
              <a:rPr lang="en-US" altLang="zh-CN" sz="2400" dirty="0"/>
              <a:t>” is applied to present the network graph of features. What can be interpreted is that “Monthly Income”, “Age”, “Job Level” and “Total Working Years” are the most “correlated” elements that affect whether or not an employee would leave the company. In the contrast, we can also learn that “Performance Rating” and “Percent Salary Hike” are in the isolated pair that only related with each other, but with relatively high correlation coefficient.</a:t>
            </a:r>
          </a:p>
        </p:txBody>
      </p:sp>
      <p:sp>
        <p:nvSpPr>
          <p:cNvPr id="197" name="TextBox 196">
            <a:extLst>
              <a:ext uri="{FF2B5EF4-FFF2-40B4-BE49-F238E27FC236}">
                <a16:creationId xmlns:a16="http://schemas.microsoft.com/office/drawing/2014/main" id="{D2F958DD-A60B-49E1-81E1-016ACC2A7819}"/>
              </a:ext>
            </a:extLst>
          </p:cNvPr>
          <p:cNvSpPr txBox="1"/>
          <p:nvPr/>
        </p:nvSpPr>
        <p:spPr>
          <a:xfrm>
            <a:off x="939898" y="3658605"/>
            <a:ext cx="9783701" cy="2677656"/>
          </a:xfrm>
          <a:prstGeom prst="rect">
            <a:avLst/>
          </a:prstGeom>
          <a:noFill/>
        </p:spPr>
        <p:txBody>
          <a:bodyPr wrap="square" rtlCol="0">
            <a:spAutoFit/>
          </a:bodyPr>
          <a:lstStyle/>
          <a:p>
            <a:pPr algn="just"/>
            <a:r>
              <a:rPr lang="en-US" altLang="zh-CN" sz="2400" b="1" dirty="0"/>
              <a:t>What HRs are facing is </a:t>
            </a:r>
            <a:r>
              <a:rPr lang="en-US" altLang="zh-CN" sz="2400" dirty="0"/>
              <a:t>how well they can retain their talent and better control the employee turnover. In the past, employee attrition was like the weather – those paying attention could more or less see it coming. However, it really matters that what will affect the employee and analysis what we can do to reduce the</a:t>
            </a:r>
            <a:r>
              <a:rPr lang="zh-CN" altLang="en-US" sz="2400" dirty="0"/>
              <a:t> </a:t>
            </a:r>
            <a:r>
              <a:rPr lang="en-US" altLang="zh-CN" sz="2400" dirty="0"/>
              <a:t>unsatisfying attrition rate in order to achieve higher work efficiency, and therefore, to improve the control of attrition. </a:t>
            </a:r>
          </a:p>
          <a:p>
            <a:pPr algn="just"/>
            <a:endParaRPr lang="en-US" altLang="zh-CN" sz="2400" dirty="0"/>
          </a:p>
        </p:txBody>
      </p:sp>
      <p:sp>
        <p:nvSpPr>
          <p:cNvPr id="198" name="TextBox 197">
            <a:extLst>
              <a:ext uri="{FF2B5EF4-FFF2-40B4-BE49-F238E27FC236}">
                <a16:creationId xmlns:a16="http://schemas.microsoft.com/office/drawing/2014/main" id="{A37DA54D-4DBD-44BF-8CF4-0D5DA367DCB7}"/>
              </a:ext>
            </a:extLst>
          </p:cNvPr>
          <p:cNvSpPr txBox="1"/>
          <p:nvPr/>
        </p:nvSpPr>
        <p:spPr>
          <a:xfrm>
            <a:off x="11008596" y="3676552"/>
            <a:ext cx="9594868" cy="2308324"/>
          </a:xfrm>
          <a:prstGeom prst="rect">
            <a:avLst/>
          </a:prstGeom>
          <a:noFill/>
        </p:spPr>
        <p:txBody>
          <a:bodyPr wrap="square" rtlCol="0">
            <a:spAutoFit/>
          </a:bodyPr>
          <a:lstStyle/>
          <a:p>
            <a:pPr algn="just"/>
            <a:r>
              <a:rPr lang="en-US" altLang="zh-CN" sz="2400" b="1" dirty="0"/>
              <a:t>Motivation: </a:t>
            </a:r>
            <a:r>
              <a:rPr lang="en-US" altLang="zh-CN" sz="2400" dirty="0"/>
              <a:t>We intend to design an application which can provide an interactive, user-friendly platform for visualizing network charts and radar charts, which will enable users to perform the analysis with different selection to see different results. From which can help not only to predict unwanted attrition, but to have proven action plans at your fingertips to help you reduce it, based on organization’s unique attributes.</a:t>
            </a:r>
          </a:p>
        </p:txBody>
      </p:sp>
      <p:cxnSp>
        <p:nvCxnSpPr>
          <p:cNvPr id="222" name="Straight Connector 221">
            <a:extLst>
              <a:ext uri="{FF2B5EF4-FFF2-40B4-BE49-F238E27FC236}">
                <a16:creationId xmlns:a16="http://schemas.microsoft.com/office/drawing/2014/main" id="{6E8CC25E-E8C3-408B-9E2D-FD4FC3024B60}"/>
              </a:ext>
            </a:extLst>
          </p:cNvPr>
          <p:cNvCxnSpPr>
            <a:cxnSpLocks/>
          </p:cNvCxnSpPr>
          <p:nvPr/>
        </p:nvCxnSpPr>
        <p:spPr>
          <a:xfrm>
            <a:off x="1022116" y="6015614"/>
            <a:ext cx="19296314" cy="0"/>
          </a:xfrm>
          <a:prstGeom prst="line">
            <a:avLst/>
          </a:prstGeom>
          <a:ln w="41275">
            <a:solidFill>
              <a:srgbClr val="0B3DBB">
                <a:alpha val="50000"/>
              </a:srgbClr>
            </a:solidFill>
            <a:prstDash val="solid"/>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BD30A56C-AB77-4F22-871D-243B63029611}"/>
              </a:ext>
            </a:extLst>
          </p:cNvPr>
          <p:cNvGrpSpPr/>
          <p:nvPr/>
        </p:nvGrpSpPr>
        <p:grpSpPr>
          <a:xfrm>
            <a:off x="3319675" y="13612686"/>
            <a:ext cx="4938773" cy="2713090"/>
            <a:chOff x="3319675" y="13612686"/>
            <a:chExt cx="4938773" cy="2713090"/>
          </a:xfrm>
        </p:grpSpPr>
        <p:sp>
          <p:nvSpPr>
            <p:cNvPr id="234" name="TextBox 233">
              <a:extLst>
                <a:ext uri="{FF2B5EF4-FFF2-40B4-BE49-F238E27FC236}">
                  <a16:creationId xmlns:a16="http://schemas.microsoft.com/office/drawing/2014/main" id="{15AB9739-FA78-45A4-B078-C24F9571A62B}"/>
                </a:ext>
              </a:extLst>
            </p:cNvPr>
            <p:cNvSpPr txBox="1"/>
            <p:nvPr/>
          </p:nvSpPr>
          <p:spPr>
            <a:xfrm>
              <a:off x="3319675" y="15562464"/>
              <a:ext cx="203458" cy="369332"/>
            </a:xfrm>
            <a:prstGeom prst="rect">
              <a:avLst/>
            </a:prstGeom>
            <a:noFill/>
          </p:spPr>
          <p:txBody>
            <a:bodyPr wrap="square" rtlCol="0">
              <a:spAutoFit/>
            </a:bodyPr>
            <a:lstStyle/>
            <a:p>
              <a:r>
                <a:rPr lang="en-US" altLang="zh-CN" dirty="0">
                  <a:solidFill>
                    <a:schemeClr val="bg1"/>
                  </a:solidFill>
                </a:rPr>
                <a:t>1</a:t>
              </a:r>
              <a:endParaRPr lang="zh-CN" altLang="en-US" dirty="0">
                <a:solidFill>
                  <a:schemeClr val="bg1"/>
                </a:solidFill>
              </a:endParaRPr>
            </a:p>
          </p:txBody>
        </p:sp>
        <p:sp>
          <p:nvSpPr>
            <p:cNvPr id="236" name="TextBox 235">
              <a:extLst>
                <a:ext uri="{FF2B5EF4-FFF2-40B4-BE49-F238E27FC236}">
                  <a16:creationId xmlns:a16="http://schemas.microsoft.com/office/drawing/2014/main" id="{852B4A8A-21C4-4B86-BC75-5C71B747E2F5}"/>
                </a:ext>
              </a:extLst>
            </p:cNvPr>
            <p:cNvSpPr txBox="1"/>
            <p:nvPr/>
          </p:nvSpPr>
          <p:spPr>
            <a:xfrm>
              <a:off x="4544392" y="15210848"/>
              <a:ext cx="203458" cy="369332"/>
            </a:xfrm>
            <a:prstGeom prst="rect">
              <a:avLst/>
            </a:prstGeom>
            <a:noFill/>
          </p:spPr>
          <p:txBody>
            <a:bodyPr wrap="square" rtlCol="0">
              <a:spAutoFit/>
            </a:bodyPr>
            <a:lstStyle/>
            <a:p>
              <a:r>
                <a:rPr lang="en-US" altLang="zh-CN" dirty="0">
                  <a:solidFill>
                    <a:schemeClr val="bg1"/>
                  </a:solidFill>
                </a:rPr>
                <a:t>2</a:t>
              </a:r>
              <a:endParaRPr lang="zh-CN" altLang="en-US" dirty="0">
                <a:solidFill>
                  <a:schemeClr val="bg1"/>
                </a:solidFill>
              </a:endParaRPr>
            </a:p>
          </p:txBody>
        </p:sp>
        <p:sp>
          <p:nvSpPr>
            <p:cNvPr id="237" name="TextBox 236">
              <a:extLst>
                <a:ext uri="{FF2B5EF4-FFF2-40B4-BE49-F238E27FC236}">
                  <a16:creationId xmlns:a16="http://schemas.microsoft.com/office/drawing/2014/main" id="{FFF23829-0A67-4955-A9E2-E727F6D9468F}"/>
                </a:ext>
              </a:extLst>
            </p:cNvPr>
            <p:cNvSpPr txBox="1"/>
            <p:nvPr/>
          </p:nvSpPr>
          <p:spPr>
            <a:xfrm>
              <a:off x="4571908" y="15956444"/>
              <a:ext cx="203458" cy="369332"/>
            </a:xfrm>
            <a:prstGeom prst="rect">
              <a:avLst/>
            </a:prstGeom>
            <a:noFill/>
          </p:spPr>
          <p:txBody>
            <a:bodyPr wrap="square" rtlCol="0">
              <a:spAutoFit/>
            </a:bodyPr>
            <a:lstStyle/>
            <a:p>
              <a:r>
                <a:rPr lang="en-US" altLang="zh-CN" dirty="0">
                  <a:solidFill>
                    <a:schemeClr val="bg1"/>
                  </a:solidFill>
                </a:rPr>
                <a:t>3</a:t>
              </a:r>
              <a:endParaRPr lang="zh-CN" altLang="en-US" dirty="0">
                <a:solidFill>
                  <a:schemeClr val="bg1"/>
                </a:solidFill>
              </a:endParaRPr>
            </a:p>
          </p:txBody>
        </p:sp>
        <p:sp>
          <p:nvSpPr>
            <p:cNvPr id="238" name="TextBox 237">
              <a:extLst>
                <a:ext uri="{FF2B5EF4-FFF2-40B4-BE49-F238E27FC236}">
                  <a16:creationId xmlns:a16="http://schemas.microsoft.com/office/drawing/2014/main" id="{7205B16A-0D3D-46F9-B815-60156E8C4636}"/>
                </a:ext>
              </a:extLst>
            </p:cNvPr>
            <p:cNvSpPr txBox="1"/>
            <p:nvPr/>
          </p:nvSpPr>
          <p:spPr>
            <a:xfrm>
              <a:off x="7453813" y="13612686"/>
              <a:ext cx="277793" cy="646331"/>
            </a:xfrm>
            <a:prstGeom prst="rect">
              <a:avLst/>
            </a:prstGeom>
            <a:noFill/>
          </p:spPr>
          <p:txBody>
            <a:bodyPr wrap="square" rtlCol="0">
              <a:spAutoFit/>
            </a:bodyPr>
            <a:lstStyle/>
            <a:p>
              <a:r>
                <a:rPr lang="en-US" altLang="zh-CN" dirty="0">
                  <a:solidFill>
                    <a:schemeClr val="bg1"/>
                  </a:solidFill>
                </a:rPr>
                <a:t>5</a:t>
              </a:r>
            </a:p>
            <a:p>
              <a:endParaRPr lang="zh-CN" altLang="en-US" dirty="0">
                <a:solidFill>
                  <a:schemeClr val="bg1"/>
                </a:solidFill>
              </a:endParaRPr>
            </a:p>
          </p:txBody>
        </p:sp>
        <p:sp>
          <p:nvSpPr>
            <p:cNvPr id="239" name="TextBox 238">
              <a:extLst>
                <a:ext uri="{FF2B5EF4-FFF2-40B4-BE49-F238E27FC236}">
                  <a16:creationId xmlns:a16="http://schemas.microsoft.com/office/drawing/2014/main" id="{174073AA-055C-47A5-B8AA-3996E1CD77DF}"/>
                </a:ext>
              </a:extLst>
            </p:cNvPr>
            <p:cNvSpPr txBox="1"/>
            <p:nvPr/>
          </p:nvSpPr>
          <p:spPr>
            <a:xfrm>
              <a:off x="8054990" y="13753066"/>
              <a:ext cx="203458" cy="646331"/>
            </a:xfrm>
            <a:prstGeom prst="rect">
              <a:avLst/>
            </a:prstGeom>
            <a:noFill/>
          </p:spPr>
          <p:txBody>
            <a:bodyPr wrap="square" rtlCol="0">
              <a:spAutoFit/>
            </a:bodyPr>
            <a:lstStyle/>
            <a:p>
              <a:r>
                <a:rPr lang="en-US" altLang="zh-CN" dirty="0">
                  <a:solidFill>
                    <a:schemeClr val="bg1"/>
                  </a:solidFill>
                </a:rPr>
                <a:t>4</a:t>
              </a:r>
            </a:p>
            <a:p>
              <a:endParaRPr lang="zh-CN" altLang="en-US" dirty="0">
                <a:solidFill>
                  <a:schemeClr val="bg1"/>
                </a:solidFill>
              </a:endParaRPr>
            </a:p>
          </p:txBody>
        </p:sp>
      </p:grpSp>
      <p:sp>
        <p:nvSpPr>
          <p:cNvPr id="261" name="TextBox 260">
            <a:extLst>
              <a:ext uri="{FF2B5EF4-FFF2-40B4-BE49-F238E27FC236}">
                <a16:creationId xmlns:a16="http://schemas.microsoft.com/office/drawing/2014/main" id="{0C7A4051-6261-4F04-ABB4-BE6E43F35137}"/>
              </a:ext>
            </a:extLst>
          </p:cNvPr>
          <p:cNvSpPr txBox="1"/>
          <p:nvPr/>
        </p:nvSpPr>
        <p:spPr>
          <a:xfrm>
            <a:off x="5165882" y="22111098"/>
            <a:ext cx="5376954" cy="7478970"/>
          </a:xfrm>
          <a:prstGeom prst="rect">
            <a:avLst/>
          </a:prstGeom>
          <a:noFill/>
        </p:spPr>
        <p:txBody>
          <a:bodyPr wrap="square" rtlCol="0">
            <a:spAutoFit/>
          </a:bodyPr>
          <a:lstStyle/>
          <a:p>
            <a:pPr algn="just"/>
            <a:r>
              <a:rPr lang="en-US" altLang="zh-CN" sz="2400" b="1" dirty="0"/>
              <a:t>Persona Profile analysis: </a:t>
            </a:r>
            <a:r>
              <a:rPr lang="en-US" altLang="zh-CN" sz="2400" dirty="0"/>
              <a:t>A radar chart Library “</a:t>
            </a:r>
            <a:r>
              <a:rPr lang="en-US" altLang="zh-CN" sz="2400" dirty="0" err="1"/>
              <a:t>rechart</a:t>
            </a:r>
            <a:r>
              <a:rPr lang="en-US" altLang="zh-CN" sz="2400" dirty="0"/>
              <a:t>” was perfect for deploying with react components and presentation.</a:t>
            </a:r>
          </a:p>
          <a:p>
            <a:pPr algn="just"/>
            <a:r>
              <a:rPr lang="en-US" altLang="zh-CN" sz="2400" dirty="0"/>
              <a:t>By selecting out three charts constituted by different employees, we can reveal that working overtime has a significant importance on total employees’ attrition decision, and people with higher total working years, relation and environment satisfaction are less likely to leave the job. By contrasting the “yes” attrition of sales executives and sales representatives, average total working years for sales representatives are less than that of executives; moreover, executives have higher salaries and nearer distances from home still, cannot detain their attrition by comparing in the same group of “no” attrition.</a:t>
            </a:r>
          </a:p>
        </p:txBody>
      </p:sp>
      <p:sp>
        <p:nvSpPr>
          <p:cNvPr id="295" name="TextBox 294">
            <a:extLst>
              <a:ext uri="{FF2B5EF4-FFF2-40B4-BE49-F238E27FC236}">
                <a16:creationId xmlns:a16="http://schemas.microsoft.com/office/drawing/2014/main" id="{7C2EDCC5-CAA2-428F-8341-77D513E11F33}"/>
              </a:ext>
            </a:extLst>
          </p:cNvPr>
          <p:cNvSpPr txBox="1"/>
          <p:nvPr/>
        </p:nvSpPr>
        <p:spPr>
          <a:xfrm>
            <a:off x="15938500" y="17423990"/>
            <a:ext cx="4517656" cy="3416320"/>
          </a:xfrm>
          <a:prstGeom prst="rect">
            <a:avLst/>
          </a:prstGeom>
          <a:noFill/>
        </p:spPr>
        <p:txBody>
          <a:bodyPr wrap="square" rtlCol="0">
            <a:spAutoFit/>
          </a:bodyPr>
          <a:lstStyle/>
          <a:p>
            <a:pPr algn="just"/>
            <a:r>
              <a:rPr lang="en-US" altLang="zh-CN" sz="2400" b="1" dirty="0"/>
              <a:t>Random Forest </a:t>
            </a:r>
            <a:r>
              <a:rPr lang="en-US" altLang="zh-CN" sz="2400" dirty="0"/>
              <a:t>is built by a collection of decision trees. However, the performance of Random Forest model is worse than the Decision and the top ten features importance of RF are strongly different from decision tree It might because of too many features to cause the overfitting.</a:t>
            </a:r>
            <a:endParaRPr lang="zh-CN" altLang="en-US" sz="2400" dirty="0"/>
          </a:p>
        </p:txBody>
      </p:sp>
      <p:sp>
        <p:nvSpPr>
          <p:cNvPr id="298" name="Rectangle: Rounded Corners 297">
            <a:extLst>
              <a:ext uri="{FF2B5EF4-FFF2-40B4-BE49-F238E27FC236}">
                <a16:creationId xmlns:a16="http://schemas.microsoft.com/office/drawing/2014/main" id="{F8A21080-6F7D-41AC-9516-CCFA4B697022}"/>
              </a:ext>
            </a:extLst>
          </p:cNvPr>
          <p:cNvSpPr/>
          <p:nvPr/>
        </p:nvSpPr>
        <p:spPr>
          <a:xfrm>
            <a:off x="10993274" y="24930369"/>
            <a:ext cx="9762184" cy="4659694"/>
          </a:xfrm>
          <a:prstGeom prst="roundRect">
            <a:avLst>
              <a:gd name="adj" fmla="val 8137"/>
            </a:avLst>
          </a:prstGeom>
          <a:solidFill>
            <a:srgbClr val="F0F0F0">
              <a:alpha val="54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1" name="TextBox 200">
            <a:extLst>
              <a:ext uri="{FF2B5EF4-FFF2-40B4-BE49-F238E27FC236}">
                <a16:creationId xmlns:a16="http://schemas.microsoft.com/office/drawing/2014/main" id="{935FD23C-9D60-4406-B10C-9415420D7677}"/>
              </a:ext>
            </a:extLst>
          </p:cNvPr>
          <p:cNvSpPr txBox="1"/>
          <p:nvPr/>
        </p:nvSpPr>
        <p:spPr>
          <a:xfrm flipH="1">
            <a:off x="11001221" y="14458179"/>
            <a:ext cx="1460706" cy="430887"/>
          </a:xfrm>
          <a:prstGeom prst="rect">
            <a:avLst/>
          </a:prstGeom>
          <a:noFill/>
        </p:spPr>
        <p:txBody>
          <a:bodyPr wrap="square" rtlCol="0">
            <a:spAutoFit/>
          </a:bodyPr>
          <a:lstStyle/>
          <a:p>
            <a:r>
              <a:rPr lang="en-US" altLang="zh-CN" sz="2200" b="1" dirty="0">
                <a:solidFill>
                  <a:schemeClr val="bg1"/>
                </a:solidFill>
              </a:rPr>
              <a:t>7.2%</a:t>
            </a:r>
          </a:p>
        </p:txBody>
      </p:sp>
      <p:sp>
        <p:nvSpPr>
          <p:cNvPr id="264" name="TextBox 263">
            <a:extLst>
              <a:ext uri="{FF2B5EF4-FFF2-40B4-BE49-F238E27FC236}">
                <a16:creationId xmlns:a16="http://schemas.microsoft.com/office/drawing/2014/main" id="{1704795B-9E3A-4623-9CF3-677A8B7C4679}"/>
              </a:ext>
            </a:extLst>
          </p:cNvPr>
          <p:cNvSpPr txBox="1"/>
          <p:nvPr/>
        </p:nvSpPr>
        <p:spPr>
          <a:xfrm>
            <a:off x="15744010" y="12803773"/>
            <a:ext cx="4712146" cy="4154984"/>
          </a:xfrm>
          <a:prstGeom prst="rect">
            <a:avLst/>
          </a:prstGeom>
          <a:noFill/>
        </p:spPr>
        <p:txBody>
          <a:bodyPr wrap="square" rtlCol="0">
            <a:spAutoFit/>
          </a:bodyPr>
          <a:lstStyle/>
          <a:p>
            <a:pPr algn="just"/>
            <a:r>
              <a:rPr lang="en-US" altLang="zh-CN" sz="2400" b="1" dirty="0"/>
              <a:t>Decision tree </a:t>
            </a:r>
            <a:r>
              <a:rPr lang="en-US" altLang="zh-CN" sz="2400" dirty="0"/>
              <a:t>is a decision support tool that uses a tree-like graph or model of decisions and their possible consequences. The more often the features are chosen to split the tree, the more important the features are. From the feature importance result, two features </a:t>
            </a:r>
            <a:r>
              <a:rPr lang="en-US" altLang="zh-CN" sz="2400" dirty="0" err="1"/>
              <a:t>MonthlyIncome</a:t>
            </a:r>
            <a:r>
              <a:rPr lang="en-US" altLang="zh-CN" sz="2400" dirty="0"/>
              <a:t> and </a:t>
            </a:r>
            <a:r>
              <a:rPr lang="en-US" altLang="zh-CN" sz="2400" dirty="0" err="1"/>
              <a:t>OverTime</a:t>
            </a:r>
            <a:r>
              <a:rPr lang="en-US" altLang="zh-CN" sz="2400" dirty="0"/>
              <a:t> are far significantly more important than the others.</a:t>
            </a:r>
            <a:endParaRPr lang="zh-CN" altLang="en-US" sz="2400" dirty="0"/>
          </a:p>
        </p:txBody>
      </p:sp>
      <p:pic>
        <p:nvPicPr>
          <p:cNvPr id="4" name="Picture 3">
            <a:extLst>
              <a:ext uri="{FF2B5EF4-FFF2-40B4-BE49-F238E27FC236}">
                <a16:creationId xmlns:a16="http://schemas.microsoft.com/office/drawing/2014/main" id="{633D8387-11D5-46F1-8E28-160B7A25004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691535" y="6196433"/>
            <a:ext cx="8043973" cy="3218462"/>
          </a:xfrm>
          <a:prstGeom prst="rect">
            <a:avLst/>
          </a:prstGeom>
        </p:spPr>
      </p:pic>
      <p:pic>
        <p:nvPicPr>
          <p:cNvPr id="10" name="Picture 9" descr="A screenshot of a cell phone&#10;&#10;Description generated with very high confidence">
            <a:extLst>
              <a:ext uri="{FF2B5EF4-FFF2-40B4-BE49-F238E27FC236}">
                <a16:creationId xmlns:a16="http://schemas.microsoft.com/office/drawing/2014/main" id="{1A311F6C-76BB-4397-934F-58C210688306}"/>
              </a:ext>
            </a:extLst>
          </p:cNvPr>
          <p:cNvPicPr>
            <a:picLocks noChangeAspect="1"/>
          </p:cNvPicPr>
          <p:nvPr/>
        </p:nvPicPr>
        <p:blipFill rotWithShape="1">
          <a:blip r:embed="rId5">
            <a:extLst>
              <a:ext uri="{28A0092B-C50C-407E-A947-70E740481C1C}">
                <a14:useLocalDpi xmlns:a14="http://schemas.microsoft.com/office/drawing/2010/main" val="0"/>
              </a:ext>
            </a:extLst>
          </a:blip>
          <a:srcRect l="-546" t="5485" r="11706" b="-5485"/>
          <a:stretch/>
        </p:blipFill>
        <p:spPr>
          <a:xfrm>
            <a:off x="886143" y="8273025"/>
            <a:ext cx="5134512" cy="3833329"/>
          </a:xfrm>
          <a:prstGeom prst="rect">
            <a:avLst/>
          </a:prstGeom>
        </p:spPr>
      </p:pic>
      <p:pic>
        <p:nvPicPr>
          <p:cNvPr id="226" name="Picture 225" descr="A close up of a map&#10;&#10;Description generated with high confidence">
            <a:extLst>
              <a:ext uri="{FF2B5EF4-FFF2-40B4-BE49-F238E27FC236}">
                <a16:creationId xmlns:a16="http://schemas.microsoft.com/office/drawing/2014/main" id="{A8BE2C6F-FB26-416F-AF72-5C0091AE60EE}"/>
              </a:ext>
            </a:extLst>
          </p:cNvPr>
          <p:cNvPicPr>
            <a:picLocks noChangeAspect="1"/>
          </p:cNvPicPr>
          <p:nvPr/>
        </p:nvPicPr>
        <p:blipFill rotWithShape="1">
          <a:blip r:embed="rId6">
            <a:extLst>
              <a:ext uri="{28A0092B-C50C-407E-A947-70E740481C1C}">
                <a14:useLocalDpi xmlns:a14="http://schemas.microsoft.com/office/drawing/2010/main" val="0"/>
              </a:ext>
            </a:extLst>
          </a:blip>
          <a:srcRect l="4898" t="9384" r="41815" b="7508"/>
          <a:stretch/>
        </p:blipFill>
        <p:spPr>
          <a:xfrm>
            <a:off x="1575928" y="12516919"/>
            <a:ext cx="4867754" cy="5693839"/>
          </a:xfrm>
          <a:prstGeom prst="rect">
            <a:avLst/>
          </a:prstGeom>
        </p:spPr>
      </p:pic>
      <p:pic>
        <p:nvPicPr>
          <p:cNvPr id="227" name="Picture 226" descr="A close up of a map&#10;&#10;Description generated with high confidence">
            <a:extLst>
              <a:ext uri="{FF2B5EF4-FFF2-40B4-BE49-F238E27FC236}">
                <a16:creationId xmlns:a16="http://schemas.microsoft.com/office/drawing/2014/main" id="{37925F15-11EF-43B1-9B1F-ED87CCC618F5}"/>
              </a:ext>
            </a:extLst>
          </p:cNvPr>
          <p:cNvPicPr>
            <a:picLocks noChangeAspect="1"/>
          </p:cNvPicPr>
          <p:nvPr/>
        </p:nvPicPr>
        <p:blipFill rotWithShape="1">
          <a:blip r:embed="rId6">
            <a:extLst>
              <a:ext uri="{28A0092B-C50C-407E-A947-70E740481C1C}">
                <a14:useLocalDpi xmlns:a14="http://schemas.microsoft.com/office/drawing/2010/main" val="0"/>
              </a:ext>
            </a:extLst>
          </a:blip>
          <a:srcRect l="69222" t="9384" r="6059" b="24063"/>
          <a:stretch/>
        </p:blipFill>
        <p:spPr>
          <a:xfrm>
            <a:off x="6515687" y="13130168"/>
            <a:ext cx="2258039" cy="4559634"/>
          </a:xfrm>
          <a:prstGeom prst="rect">
            <a:avLst/>
          </a:prstGeom>
        </p:spPr>
      </p:pic>
      <p:pic>
        <p:nvPicPr>
          <p:cNvPr id="1026" name="Picture 2" descr="https://lh5.googleusercontent.com/t54Cv9AWP9eca6uXbYeTYTnYpaUw69se0EEwXikRb9mIy3r2qY_Qs0FEWuTGeHMLE7xgf44knNtBa_PRjKMinCstQnTxBZwDkgcbwaH5yYD1wJORJ7J5Xs7AvG81dtlyZkKrmzPP">
            <a:extLst>
              <a:ext uri="{FF2B5EF4-FFF2-40B4-BE49-F238E27FC236}">
                <a16:creationId xmlns:a16="http://schemas.microsoft.com/office/drawing/2014/main" id="{07E24266-7AAD-4BC2-8B8F-4507BECC81A3}"/>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t="23062" r="50624" b="1"/>
          <a:stretch/>
        </p:blipFill>
        <p:spPr bwMode="auto">
          <a:xfrm>
            <a:off x="1870622" y="22052758"/>
            <a:ext cx="2217254" cy="2081294"/>
          </a:xfrm>
          <a:prstGeom prst="rect">
            <a:avLst/>
          </a:prstGeom>
          <a:noFill/>
          <a:extLst>
            <a:ext uri="{909E8E84-426E-40DD-AFC4-6F175D3DCCD1}">
              <a14:hiddenFill xmlns:a14="http://schemas.microsoft.com/office/drawing/2010/main">
                <a:solidFill>
                  <a:srgbClr val="FFFFFF"/>
                </a:solidFill>
              </a14:hiddenFill>
            </a:ext>
          </a:extLst>
        </p:spPr>
      </p:pic>
      <p:pic>
        <p:nvPicPr>
          <p:cNvPr id="228" name="Picture 2" descr="https://lh5.googleusercontent.com/t54Cv9AWP9eca6uXbYeTYTnYpaUw69se0EEwXikRb9mIy3r2qY_Qs0FEWuTGeHMLE7xgf44knNtBa_PRjKMinCstQnTxBZwDkgcbwaH5yYD1wJORJ7J5Xs7AvG81dtlyZkKrmzPP">
            <a:extLst>
              <a:ext uri="{FF2B5EF4-FFF2-40B4-BE49-F238E27FC236}">
                <a16:creationId xmlns:a16="http://schemas.microsoft.com/office/drawing/2014/main" id="{71CE8627-C6C0-4C41-AA44-9FA09C308FB8}"/>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50624" t="25616"/>
          <a:stretch/>
        </p:blipFill>
        <p:spPr bwMode="auto">
          <a:xfrm>
            <a:off x="1882323" y="24422879"/>
            <a:ext cx="2385919" cy="2165255"/>
          </a:xfrm>
          <a:prstGeom prst="rect">
            <a:avLst/>
          </a:prstGeom>
          <a:noFill/>
          <a:extLst>
            <a:ext uri="{909E8E84-426E-40DD-AFC4-6F175D3DCCD1}">
              <a14:hiddenFill xmlns:a14="http://schemas.microsoft.com/office/drawing/2010/main">
                <a:solidFill>
                  <a:srgbClr val="FFFFFF"/>
                </a:solidFill>
              </a14:hiddenFill>
            </a:ext>
          </a:extLst>
        </p:spPr>
      </p:pic>
      <p:sp>
        <p:nvSpPr>
          <p:cNvPr id="229" name="TextBox 228">
            <a:extLst>
              <a:ext uri="{FF2B5EF4-FFF2-40B4-BE49-F238E27FC236}">
                <a16:creationId xmlns:a16="http://schemas.microsoft.com/office/drawing/2014/main" id="{0216A4F0-9B5C-4758-844D-2745D0DC93D8}"/>
              </a:ext>
            </a:extLst>
          </p:cNvPr>
          <p:cNvSpPr txBox="1"/>
          <p:nvPr/>
        </p:nvSpPr>
        <p:spPr>
          <a:xfrm>
            <a:off x="1821210" y="26703333"/>
            <a:ext cx="2528387" cy="369332"/>
          </a:xfrm>
          <a:prstGeom prst="rect">
            <a:avLst/>
          </a:prstGeom>
          <a:noFill/>
        </p:spPr>
        <p:txBody>
          <a:bodyPr wrap="square" rtlCol="0">
            <a:spAutoFit/>
          </a:bodyPr>
          <a:lstStyle/>
          <a:p>
            <a:r>
              <a:rPr lang="en-US" altLang="zh-CN" dirty="0"/>
              <a:t>Sales employment chart</a:t>
            </a:r>
            <a:endParaRPr lang="zh-CN" altLang="en-US" dirty="0"/>
          </a:p>
        </p:txBody>
      </p:sp>
      <p:sp>
        <p:nvSpPr>
          <p:cNvPr id="230" name="TextBox 229">
            <a:extLst>
              <a:ext uri="{FF2B5EF4-FFF2-40B4-BE49-F238E27FC236}">
                <a16:creationId xmlns:a16="http://schemas.microsoft.com/office/drawing/2014/main" id="{84B93ABB-AC4B-4EBC-BBAB-AB5A3EA27B08}"/>
              </a:ext>
            </a:extLst>
          </p:cNvPr>
          <p:cNvSpPr txBox="1"/>
          <p:nvPr/>
        </p:nvSpPr>
        <p:spPr>
          <a:xfrm>
            <a:off x="1941709" y="24109880"/>
            <a:ext cx="2528387" cy="369332"/>
          </a:xfrm>
          <a:prstGeom prst="rect">
            <a:avLst/>
          </a:prstGeom>
          <a:noFill/>
        </p:spPr>
        <p:txBody>
          <a:bodyPr wrap="square" rtlCol="0">
            <a:spAutoFit/>
          </a:bodyPr>
          <a:lstStyle/>
          <a:p>
            <a:r>
              <a:rPr lang="en-US" altLang="zh-CN" dirty="0"/>
              <a:t>All employment chart</a:t>
            </a:r>
            <a:endParaRPr lang="zh-CN" altLang="en-US" dirty="0"/>
          </a:p>
        </p:txBody>
      </p:sp>
      <p:sp>
        <p:nvSpPr>
          <p:cNvPr id="231" name="TextBox 230">
            <a:extLst>
              <a:ext uri="{FF2B5EF4-FFF2-40B4-BE49-F238E27FC236}">
                <a16:creationId xmlns:a16="http://schemas.microsoft.com/office/drawing/2014/main" id="{1608C8B8-DD8D-4482-9F67-B745ECD2CF0D}"/>
              </a:ext>
            </a:extLst>
          </p:cNvPr>
          <p:cNvSpPr txBox="1"/>
          <p:nvPr/>
        </p:nvSpPr>
        <p:spPr>
          <a:xfrm>
            <a:off x="1612915" y="29220736"/>
            <a:ext cx="2993045" cy="369332"/>
          </a:xfrm>
          <a:prstGeom prst="rect">
            <a:avLst/>
          </a:prstGeom>
          <a:noFill/>
        </p:spPr>
        <p:txBody>
          <a:bodyPr wrap="square" rtlCol="0">
            <a:spAutoFit/>
          </a:bodyPr>
          <a:lstStyle/>
          <a:p>
            <a:r>
              <a:rPr lang="en-US" altLang="zh-CN" dirty="0"/>
              <a:t>Sales Representative chart</a:t>
            </a:r>
            <a:endParaRPr lang="zh-CN" altLang="en-US" dirty="0"/>
          </a:p>
        </p:txBody>
      </p:sp>
      <p:pic>
        <p:nvPicPr>
          <p:cNvPr id="1028" name="Picture 4" descr="https://lh3.googleusercontent.com/adRc_bpE3548HVapo7ed-RIhb6-mWJ6y_NQ157qH3yECQeJWOWY3_R07uPj3lLAxKbCUv11FjHB18iZ9Ear2VC-3a7x1Ip8NNAxeCa4v2_plUZJDgh-C9dpeP4QJWAOIOnfMs3ia">
            <a:extLst>
              <a:ext uri="{FF2B5EF4-FFF2-40B4-BE49-F238E27FC236}">
                <a16:creationId xmlns:a16="http://schemas.microsoft.com/office/drawing/2014/main" id="{C542666B-3D90-44CF-9FC4-383A7160178A}"/>
              </a:ext>
            </a:extLst>
          </p:cNvPr>
          <p:cNvPicPr>
            <a:picLocks noChangeAspect="1" noChangeArrowheads="1"/>
          </p:cNvPicPr>
          <p:nvPr/>
        </p:nvPicPr>
        <p:blipFill rotWithShape="1">
          <a:blip r:embed="rId8">
            <a:extLst>
              <a:ext uri="{28A0092B-C50C-407E-A947-70E740481C1C}">
                <a14:useLocalDpi xmlns:a14="http://schemas.microsoft.com/office/drawing/2010/main" val="0"/>
              </a:ext>
            </a:extLst>
          </a:blip>
          <a:srcRect t="25900"/>
          <a:stretch/>
        </p:blipFill>
        <p:spPr bwMode="auto">
          <a:xfrm>
            <a:off x="1882323" y="27015347"/>
            <a:ext cx="2287391" cy="213203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s://www.kaggleusercontent.com/kf/17020492/eyJhbGciOiJkaXIiLCJlbmMiOiJBMTI4Q0JDLUhTMjU2In0..9PaMt03a9VqevRfP7QpZ5w.h9jA9CMgALATqJ_9rQEQbrdVSIPKp_iOHwQ7ivrtpFINxbyNC1ram05CRYIVqQNgSqOr1sRdAJ6CFDTurO4xcskerBjDvtA9j6rXimq5ZKPd7NeVniYRj-UrUIo0Ctn4HLaBaioVjiNcU0o_oz3vy_HcsaBbBVVQ4jbqX2HIo3k1ufTM7YMhUNApx0SrzxAmJEg_NotFunbMJriiGEBSnGfZ-yatdi8q9gMWh7LXyyf2jbFFBVMNrkmopBlojEe1DI2DlN5PJjouMWAsIp4-YKfRMr_sItcv9Qd0f3O4Bsky7xpgxZ2U-YqttxDh4_zgFsidLTxA4GNQBIvveSMWCJH-u8TKydIyH6DyE2SfW-ceMEiH8FaibicqmhhrmD2NukyD_sxL2HqKv5Bgz8ykKQ-WZD-kcPrYqzGPG20b2Ms2NqCUGTb3lVhPDhXAf0NaZFShfgElBr9I497w2inA6njL4HprlZYFE29SmRLvJ82jXS4LiSeidgTvkrYzG3wEamjNDtQ7VdLON0fSM4U5PbXwL5vdEupT5HzshhHn-VauFvEwt_32hPET5Tqs148eYWlYl-R4FySxwrmUOw7OAZChx9czGMckdk46VMZDdwSAzmkR9yFzzSGf0rvTrrKVOFGVJNYESMZJs9_uK42LNoAumiDi_x2nxuq9smRIjwNU9krBVgHBZ8A8jXrUk8cQ.rK5nbs5F4qaBmtut_ins1g/__results___files/__results___67_0.png">
            <a:extLst>
              <a:ext uri="{FF2B5EF4-FFF2-40B4-BE49-F238E27FC236}">
                <a16:creationId xmlns:a16="http://schemas.microsoft.com/office/drawing/2014/main" id="{59F24CCD-D2B7-4323-B107-25D30F646EDA}"/>
              </a:ext>
            </a:extLst>
          </p:cNvPr>
          <p:cNvPicPr>
            <a:picLocks noChangeAspect="1" noChangeArrowheads="1"/>
          </p:cNvPicPr>
          <p:nvPr/>
        </p:nvPicPr>
        <p:blipFill rotWithShape="1">
          <a:blip r:embed="rId9">
            <a:extLst>
              <a:ext uri="{28A0092B-C50C-407E-A947-70E740481C1C}">
                <a14:useLocalDpi xmlns:a14="http://schemas.microsoft.com/office/drawing/2010/main" val="0"/>
              </a:ext>
            </a:extLst>
          </a:blip>
          <a:srcRect l="10666" t="12292" r="8572" b="15205"/>
          <a:stretch/>
        </p:blipFill>
        <p:spPr bwMode="auto">
          <a:xfrm>
            <a:off x="10951064" y="13013262"/>
            <a:ext cx="4610177" cy="3709806"/>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ttps://www.kaggleusercontent.com/kf/17020492/eyJhbGciOiJkaXIiLCJlbmMiOiJBMTI4Q0JDLUhTMjU2In0..9PaMt03a9VqevRfP7QpZ5w.h9jA9CMgALATqJ_9rQEQbrdVSIPKp_iOHwQ7ivrtpFINxbyNC1ram05CRYIVqQNgSqOr1sRdAJ6CFDTurO4xcskerBjDvtA9j6rXimq5ZKPd7NeVniYRj-UrUIo0Ctn4HLaBaioVjiNcU0o_oz3vy_HcsaBbBVVQ4jbqX2HIo3k1ufTM7YMhUNApx0SrzxAmJEg_NotFunbMJriiGEBSnGfZ-yatdi8q9gMWh7LXyyf2jbFFBVMNrkmopBlojEe1DI2DlN5PJjouMWAsIp4-YKfRMr_sItcv9Qd0f3O4Bsky7xpgxZ2U-YqttxDh4_zgFsidLTxA4GNQBIvveSMWCJH-u8TKydIyH6DyE2SfW-ceMEiH8FaibicqmhhrmD2NukyD_sxL2HqKv5Bgz8ykKQ-WZD-kcPrYqzGPG20b2Ms2NqCUGTb3lVhPDhXAf0NaZFShfgElBr9I497w2inA6njL4HprlZYFE29SmRLvJ82jXS4LiSeidgTvkrYzG3wEamjNDtQ7VdLON0fSM4U5PbXwL5vdEupT5HzshhHn-VauFvEwt_32hPET5Tqs148eYWlYl-R4FySxwrmUOw7OAZChx9czGMckdk46VMZDdwSAzmkR9yFzzSGf0rvTrrKVOFGVJNYESMZJs9_uK42LNoAumiDi_x2nxuq9smRIjwNU9krBVgHBZ8A8jXrUk8cQ.rK5nbs5F4qaBmtut_ins1g/__results___files/__results___70_0.png">
            <a:extLst>
              <a:ext uri="{FF2B5EF4-FFF2-40B4-BE49-F238E27FC236}">
                <a16:creationId xmlns:a16="http://schemas.microsoft.com/office/drawing/2014/main" id="{0EE3D827-CE9B-43B1-A3EB-2E8B569A5B6D}"/>
              </a:ext>
            </a:extLst>
          </p:cNvPr>
          <p:cNvPicPr>
            <a:picLocks noChangeAspect="1" noChangeArrowheads="1"/>
          </p:cNvPicPr>
          <p:nvPr/>
        </p:nvPicPr>
        <p:blipFill rotWithShape="1">
          <a:blip r:embed="rId10">
            <a:extLst>
              <a:ext uri="{28A0092B-C50C-407E-A947-70E740481C1C}">
                <a14:useLocalDpi xmlns:a14="http://schemas.microsoft.com/office/drawing/2010/main" val="0"/>
              </a:ext>
            </a:extLst>
          </a:blip>
          <a:srcRect l="8662" t="11450" r="6187" b="17967"/>
          <a:stretch/>
        </p:blipFill>
        <p:spPr bwMode="auto">
          <a:xfrm>
            <a:off x="11040239" y="17676521"/>
            <a:ext cx="4726918" cy="2940334"/>
          </a:xfrm>
          <a:prstGeom prst="rect">
            <a:avLst/>
          </a:prstGeom>
          <a:noFill/>
          <a:extLst>
            <a:ext uri="{909E8E84-426E-40DD-AFC4-6F175D3DCCD1}">
              <a14:hiddenFill xmlns:a14="http://schemas.microsoft.com/office/drawing/2010/main">
                <a:solidFill>
                  <a:srgbClr val="FFFFFF"/>
                </a:solidFill>
              </a14:hiddenFill>
            </a:ext>
          </a:extLst>
        </p:spPr>
      </p:pic>
      <p:sp>
        <p:nvSpPr>
          <p:cNvPr id="241" name="TextBox 240">
            <a:extLst>
              <a:ext uri="{FF2B5EF4-FFF2-40B4-BE49-F238E27FC236}">
                <a16:creationId xmlns:a16="http://schemas.microsoft.com/office/drawing/2014/main" id="{1B4C3346-0CE3-4692-BC26-84AF3AFBB09B}"/>
              </a:ext>
            </a:extLst>
          </p:cNvPr>
          <p:cNvSpPr txBox="1"/>
          <p:nvPr/>
        </p:nvSpPr>
        <p:spPr>
          <a:xfrm>
            <a:off x="11151862" y="25083117"/>
            <a:ext cx="9541818" cy="4524315"/>
          </a:xfrm>
          <a:prstGeom prst="rect">
            <a:avLst/>
          </a:prstGeom>
          <a:noFill/>
        </p:spPr>
        <p:txBody>
          <a:bodyPr wrap="square" rtlCol="0">
            <a:spAutoFit/>
          </a:bodyPr>
          <a:lstStyle/>
          <a:p>
            <a:pPr algn="just"/>
            <a:r>
              <a:rPr lang="en-US" altLang="zh-CN" sz="2400" b="1" dirty="0"/>
              <a:t>Future Work: </a:t>
            </a:r>
            <a:r>
              <a:rPr lang="en-US" altLang="zh-CN" sz="2400" dirty="0"/>
              <a:t>The application requires some advancements to improve its efficiency. The very first one is to allow users to load the dataset of his/her interest to enable different features. Also, we can develop a new function to predict the attrition, the most effective retention factors to retain valuable employees by typing in specific decision information. In the meantime, users will be granted to choose the prediction algorithm and not depend only on specific ones. Also, others can be provided such as changing the option to select the threshold values for the attributes while deciding on valuable employees and even retention factors.</a:t>
            </a:r>
          </a:p>
          <a:p>
            <a:pPr algn="just"/>
            <a:r>
              <a:rPr lang="en-US" altLang="zh-CN" sz="2400" dirty="0"/>
              <a:t>Further expansion of visualization can be added such as adding interactions for all the plots and graphs. To improve the performance of the dashboard would help our subscribers to improve user experience.</a:t>
            </a:r>
          </a:p>
        </p:txBody>
      </p:sp>
      <p:pic>
        <p:nvPicPr>
          <p:cNvPr id="1036" name="Picture 12" descr="https://www.kaggleusercontent.com/kf/17020492/eyJhbGciOiJkaXIiLCJlbmMiOiJBMTI4Q0JDLUhTMjU2In0..9PaMt03a9VqevRfP7QpZ5w.h9jA9CMgALATqJ_9rQEQbrdVSIPKp_iOHwQ7ivrtpFINxbyNC1ram05CRYIVqQNgSqOr1sRdAJ6CFDTurO4xcskerBjDvtA9j6rXimq5ZKPd7NeVniYRj-UrUIo0Ctn4HLaBaioVjiNcU0o_oz3vy_HcsaBbBVVQ4jbqX2HIo3k1ufTM7YMhUNApx0SrzxAmJEg_NotFunbMJriiGEBSnGfZ-yatdi8q9gMWh7LXyyf2jbFFBVMNrkmopBlojEe1DI2DlN5PJjouMWAsIp4-YKfRMr_sItcv9Qd0f3O4Bsky7xpgxZ2U-YqttxDh4_zgFsidLTxA4GNQBIvveSMWCJH-u8TKydIyH6DyE2SfW-ceMEiH8FaibicqmhhrmD2NukyD_sxL2HqKv5Bgz8ykKQ-WZD-kcPrYqzGPG20b2Ms2NqCUGTb3lVhPDhXAf0NaZFShfgElBr9I497w2inA6njL4HprlZYFE29SmRLvJ82jXS4LiSeidgTvkrYzG3wEamjNDtQ7VdLON0fSM4U5PbXwL5vdEupT5HzshhHn-VauFvEwt_32hPET5Tqs148eYWlYl-R4FySxwrmUOw7OAZChx9czGMckdk46VMZDdwSAzmkR9yFzzSGf0rvTrrKVOFGVJNYESMZJs9_uK42LNoAumiDi_x2nxuq9smRIjwNU9krBVgHBZ8A8jXrUk8cQ.rK5nbs5F4qaBmtut_ins1g/__results___files/__results___86_0.png">
            <a:extLst>
              <a:ext uri="{FF2B5EF4-FFF2-40B4-BE49-F238E27FC236}">
                <a16:creationId xmlns:a16="http://schemas.microsoft.com/office/drawing/2014/main" id="{A6E38915-8EBB-48F9-A4FB-D380777D5035}"/>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l="14571" t="20009" b="10150"/>
          <a:stretch/>
        </p:blipFill>
        <p:spPr bwMode="auto">
          <a:xfrm>
            <a:off x="11063757" y="21630754"/>
            <a:ext cx="4874743" cy="2617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007419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1442</TotalTime>
  <Words>966</Words>
  <Application>Microsoft Office PowerPoint</Application>
  <PresentationFormat>Custom</PresentationFormat>
  <Paragraphs>31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等线</vt: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SHI Yawen</dc:creator>
  <cp:lastModifiedBy>Zhu Keyu</cp:lastModifiedBy>
  <cp:revision>89</cp:revision>
  <dcterms:created xsi:type="dcterms:W3CDTF">2019-11-29T13:13:44Z</dcterms:created>
  <dcterms:modified xsi:type="dcterms:W3CDTF">2020-04-26T15:49:53Z</dcterms:modified>
</cp:coreProperties>
</file>