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549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345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235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604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277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068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296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736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133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682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4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273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19EC-091B-44E5-AAE3-16E919A5FC64}" type="datetimeFigureOut">
              <a:rPr lang="en-SG" smtClean="0"/>
              <a:t>14/11/2019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DD42-ED85-4FAB-A995-EB77A6F2F28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35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C4E7-CEAD-44B1-899F-6A74BE68E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026C-93F7-4B58-8A20-C0505EE77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7C321-CA01-415F-AFDF-5E9F42C9E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1398914" cy="302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0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 XJ</dc:creator>
  <cp:lastModifiedBy>Ng XJ</cp:lastModifiedBy>
  <cp:revision>1</cp:revision>
  <dcterms:created xsi:type="dcterms:W3CDTF">2019-11-14T03:27:39Z</dcterms:created>
  <dcterms:modified xsi:type="dcterms:W3CDTF">2019-11-14T03:28:48Z</dcterms:modified>
</cp:coreProperties>
</file>