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sldIdLst>
    <p:sldId id="256" r:id="rId2"/>
  </p:sldIdLst>
  <p:sldSz cx="10826750" cy="12599988"/>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632" autoAdjust="0"/>
    <p:restoredTop sz="94280" autoAdjust="0"/>
  </p:normalViewPr>
  <p:slideViewPr>
    <p:cSldViewPr snapToGrid="0">
      <p:cViewPr>
        <p:scale>
          <a:sx n="75" d="100"/>
          <a:sy n="75" d="100"/>
        </p:scale>
        <p:origin x="1284" y="-94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09133" y="1463625"/>
            <a:ext cx="7401718" cy="4961922"/>
          </a:xfrm>
        </p:spPr>
        <p:txBody>
          <a:bodyPr bIns="0" anchor="b">
            <a:normAutofit/>
          </a:bodyPr>
          <a:lstStyle>
            <a:lvl1pPr algn="ctr">
              <a:defRPr sz="6394"/>
            </a:lvl1pPr>
          </a:lstStyle>
          <a:p>
            <a:r>
              <a:rPr lang="en-US"/>
              <a:t>Click to edit Master title style</a:t>
            </a:r>
            <a:endParaRPr lang="en-US" dirty="0"/>
          </a:p>
        </p:txBody>
      </p:sp>
      <p:sp>
        <p:nvSpPr>
          <p:cNvPr id="3" name="Subtitle 2"/>
          <p:cNvSpPr>
            <a:spLocks noGrp="1"/>
          </p:cNvSpPr>
          <p:nvPr>
            <p:ph type="subTitle" idx="1"/>
          </p:nvPr>
        </p:nvSpPr>
        <p:spPr>
          <a:xfrm>
            <a:off x="1709133" y="6425548"/>
            <a:ext cx="7401718" cy="1858377"/>
          </a:xfrm>
        </p:spPr>
        <p:txBody>
          <a:bodyPr tIns="91440" bIns="91440">
            <a:normAutofit/>
          </a:bodyPr>
          <a:lstStyle>
            <a:lvl1pPr marL="0" indent="0" algn="ctr">
              <a:buNone/>
              <a:defRPr sz="1894" b="0">
                <a:solidFill>
                  <a:schemeClr val="tx1"/>
                </a:solidFill>
              </a:defRPr>
            </a:lvl1pPr>
            <a:lvl2pPr marL="405994" indent="0" algn="ctr">
              <a:buNone/>
              <a:defRPr sz="1776"/>
            </a:lvl2pPr>
            <a:lvl3pPr marL="811987" indent="0" algn="ctr">
              <a:buNone/>
              <a:defRPr sz="1598"/>
            </a:lvl3pPr>
            <a:lvl4pPr marL="1217981" indent="0" algn="ctr">
              <a:buNone/>
              <a:defRPr sz="1421"/>
            </a:lvl4pPr>
            <a:lvl5pPr marL="1623974" indent="0" algn="ctr">
              <a:buNone/>
              <a:defRPr sz="1421"/>
            </a:lvl5pPr>
            <a:lvl6pPr marL="2029968" indent="0" algn="ctr">
              <a:buNone/>
              <a:defRPr sz="1421"/>
            </a:lvl6pPr>
            <a:lvl7pPr marL="2435962" indent="0" algn="ctr">
              <a:buNone/>
              <a:defRPr sz="1421"/>
            </a:lvl7pPr>
            <a:lvl8pPr marL="2841955" indent="0" algn="ctr">
              <a:buNone/>
              <a:defRPr sz="1421"/>
            </a:lvl8pPr>
            <a:lvl9pPr marL="3247949" indent="0" algn="ctr">
              <a:buNone/>
              <a:defRPr sz="1421"/>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8/29/2016</a:t>
            </a:fld>
            <a:endParaRPr lang="en-US" dirty="0"/>
          </a:p>
        </p:txBody>
      </p:sp>
      <p:sp>
        <p:nvSpPr>
          <p:cNvPr id="5" name="Footer Placeholder 4"/>
          <p:cNvSpPr>
            <a:spLocks noGrp="1"/>
          </p:cNvSpPr>
          <p:nvPr>
            <p:ph type="ftr" sz="quarter" idx="11"/>
          </p:nvPr>
        </p:nvSpPr>
        <p:spPr>
          <a:xfrm>
            <a:off x="1709133" y="605028"/>
            <a:ext cx="4403734" cy="568085"/>
          </a:xfrm>
        </p:spPr>
        <p:txBody>
          <a:bodyPr/>
          <a:lstStyle/>
          <a:p>
            <a:endParaRPr lang="en-US" dirty="0"/>
          </a:p>
        </p:txBody>
      </p:sp>
      <p:sp>
        <p:nvSpPr>
          <p:cNvPr id="6" name="Slide Number Placeholder 5"/>
          <p:cNvSpPr>
            <a:spLocks noGrp="1"/>
          </p:cNvSpPr>
          <p:nvPr>
            <p:ph type="sldNum" sz="quarter" idx="12"/>
          </p:nvPr>
        </p:nvSpPr>
        <p:spPr>
          <a:xfrm>
            <a:off x="565682" y="1467928"/>
            <a:ext cx="949596" cy="925208"/>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09378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10353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05553" y="1467931"/>
            <a:ext cx="1306015" cy="8561468"/>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709134" y="1467931"/>
            <a:ext cx="5903281" cy="856146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22963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43896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09135" y="3226483"/>
            <a:ext cx="7401715" cy="3586844"/>
          </a:xfrm>
        </p:spPr>
        <p:txBody>
          <a:bodyPr anchor="b">
            <a:normAutofit/>
          </a:bodyPr>
          <a:lstStyle>
            <a:lvl1pPr algn="ctr">
              <a:defRPr sz="3789"/>
            </a:lvl1pPr>
          </a:lstStyle>
          <a:p>
            <a:r>
              <a:rPr lang="en-US"/>
              <a:t>Click to edit Master title style</a:t>
            </a:r>
            <a:endParaRPr lang="en-US" dirty="0"/>
          </a:p>
        </p:txBody>
      </p:sp>
      <p:sp>
        <p:nvSpPr>
          <p:cNvPr id="3" name="Text Placeholder 2"/>
          <p:cNvSpPr>
            <a:spLocks noGrp="1"/>
          </p:cNvSpPr>
          <p:nvPr>
            <p:ph type="body" idx="1"/>
          </p:nvPr>
        </p:nvSpPr>
        <p:spPr>
          <a:xfrm>
            <a:off x="1698272" y="6813328"/>
            <a:ext cx="7401715" cy="2040700"/>
          </a:xfrm>
        </p:spPr>
        <p:txBody>
          <a:bodyPr tIns="91440">
            <a:normAutofit/>
          </a:bodyPr>
          <a:lstStyle>
            <a:lvl1pPr marL="0" indent="0" algn="ctr">
              <a:buNone/>
              <a:defRPr sz="2131">
                <a:solidFill>
                  <a:schemeClr val="tx1"/>
                </a:solidFill>
              </a:defRPr>
            </a:lvl1pPr>
            <a:lvl2pPr marL="405994" indent="0">
              <a:buNone/>
              <a:defRPr sz="1776">
                <a:solidFill>
                  <a:schemeClr val="tx1">
                    <a:tint val="75000"/>
                  </a:schemeClr>
                </a:solidFill>
              </a:defRPr>
            </a:lvl2pPr>
            <a:lvl3pPr marL="811987" indent="0">
              <a:buNone/>
              <a:defRPr sz="1598">
                <a:solidFill>
                  <a:schemeClr val="tx1">
                    <a:tint val="75000"/>
                  </a:schemeClr>
                </a:solidFill>
              </a:defRPr>
            </a:lvl3pPr>
            <a:lvl4pPr marL="1217981" indent="0">
              <a:buNone/>
              <a:defRPr sz="1421">
                <a:solidFill>
                  <a:schemeClr val="tx1">
                    <a:tint val="75000"/>
                  </a:schemeClr>
                </a:solidFill>
              </a:defRPr>
            </a:lvl4pPr>
            <a:lvl5pPr marL="1623974" indent="0">
              <a:buNone/>
              <a:defRPr sz="1421">
                <a:solidFill>
                  <a:schemeClr val="tx1">
                    <a:tint val="75000"/>
                  </a:schemeClr>
                </a:solidFill>
              </a:defRPr>
            </a:lvl5pPr>
            <a:lvl6pPr marL="2029968" indent="0">
              <a:buNone/>
              <a:defRPr sz="1421">
                <a:solidFill>
                  <a:schemeClr val="tx1">
                    <a:tint val="75000"/>
                  </a:schemeClr>
                </a:solidFill>
              </a:defRPr>
            </a:lvl6pPr>
            <a:lvl7pPr marL="2435962" indent="0">
              <a:buNone/>
              <a:defRPr sz="1421">
                <a:solidFill>
                  <a:schemeClr val="tx1">
                    <a:tint val="75000"/>
                  </a:schemeClr>
                </a:solidFill>
              </a:defRPr>
            </a:lvl7pPr>
            <a:lvl8pPr marL="2841955" indent="0">
              <a:buNone/>
              <a:defRPr sz="1421">
                <a:solidFill>
                  <a:schemeClr val="tx1">
                    <a:tint val="75000"/>
                  </a:schemeClr>
                </a:solidFill>
              </a:defRPr>
            </a:lvl8pPr>
            <a:lvl9pPr marL="3247949" indent="0">
              <a:buNone/>
              <a:defRPr sz="1421">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8/29/2016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36622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09134" y="1478800"/>
            <a:ext cx="7401716" cy="194622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709133" y="3700141"/>
            <a:ext cx="3511391" cy="631572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9459" y="3700142"/>
            <a:ext cx="3511144" cy="63157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8/29/2016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73239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09134" y="1477466"/>
            <a:ext cx="7401716" cy="1940742"/>
          </a:xfrm>
        </p:spPr>
        <p:txBody>
          <a:bodyPr/>
          <a:lstStyle/>
          <a:p>
            <a:r>
              <a:rPr lang="en-US"/>
              <a:t>Click to edit Master title style</a:t>
            </a:r>
            <a:endParaRPr lang="en-US" dirty="0"/>
          </a:p>
        </p:txBody>
      </p:sp>
      <p:sp>
        <p:nvSpPr>
          <p:cNvPr id="3" name="Text Placeholder 2"/>
          <p:cNvSpPr>
            <a:spLocks noGrp="1"/>
          </p:cNvSpPr>
          <p:nvPr>
            <p:ph type="body" idx="1"/>
          </p:nvPr>
        </p:nvSpPr>
        <p:spPr>
          <a:xfrm>
            <a:off x="1709134" y="3710457"/>
            <a:ext cx="3511389" cy="1473385"/>
          </a:xfrm>
        </p:spPr>
        <p:txBody>
          <a:bodyPr anchor="b">
            <a:normAutofit/>
          </a:bodyPr>
          <a:lstStyle>
            <a:lvl1pPr marL="0" indent="0">
              <a:lnSpc>
                <a:spcPct val="100000"/>
              </a:lnSpc>
              <a:buNone/>
              <a:defRPr sz="2605" b="0" cap="all" baseline="0">
                <a:solidFill>
                  <a:schemeClr val="accent1"/>
                </a:solidFill>
              </a:defRPr>
            </a:lvl1pPr>
            <a:lvl2pPr marL="405994" indent="0">
              <a:buNone/>
              <a:defRPr sz="1776" b="1"/>
            </a:lvl2pPr>
            <a:lvl3pPr marL="811987" indent="0">
              <a:buNone/>
              <a:defRPr sz="1598" b="1"/>
            </a:lvl3pPr>
            <a:lvl4pPr marL="1217981" indent="0">
              <a:buNone/>
              <a:defRPr sz="1421" b="1"/>
            </a:lvl4pPr>
            <a:lvl5pPr marL="1623974" indent="0">
              <a:buNone/>
              <a:defRPr sz="1421" b="1"/>
            </a:lvl5pPr>
            <a:lvl6pPr marL="2029968" indent="0">
              <a:buNone/>
              <a:defRPr sz="1421" b="1"/>
            </a:lvl6pPr>
            <a:lvl7pPr marL="2435962" indent="0">
              <a:buNone/>
              <a:defRPr sz="1421" b="1"/>
            </a:lvl7pPr>
            <a:lvl8pPr marL="2841955" indent="0">
              <a:buNone/>
              <a:defRPr sz="1421" b="1"/>
            </a:lvl8pPr>
            <a:lvl9pPr marL="3247949" indent="0">
              <a:buNone/>
              <a:defRPr sz="1421" b="1"/>
            </a:lvl9pPr>
          </a:lstStyle>
          <a:p>
            <a:pPr lvl="0"/>
            <a:r>
              <a:rPr lang="en-US"/>
              <a:t>Edit Master text styles</a:t>
            </a:r>
          </a:p>
        </p:txBody>
      </p:sp>
      <p:sp>
        <p:nvSpPr>
          <p:cNvPr id="4" name="Content Placeholder 3"/>
          <p:cNvSpPr>
            <a:spLocks noGrp="1"/>
          </p:cNvSpPr>
          <p:nvPr>
            <p:ph sz="half" idx="2"/>
          </p:nvPr>
        </p:nvSpPr>
        <p:spPr>
          <a:xfrm>
            <a:off x="1709134" y="5188943"/>
            <a:ext cx="3511389" cy="485857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599587" y="3716803"/>
            <a:ext cx="3511262" cy="1473925"/>
          </a:xfrm>
        </p:spPr>
        <p:txBody>
          <a:bodyPr anchor="b">
            <a:normAutofit/>
          </a:bodyPr>
          <a:lstStyle>
            <a:lvl1pPr marL="0" indent="0">
              <a:lnSpc>
                <a:spcPct val="100000"/>
              </a:lnSpc>
              <a:buNone/>
              <a:defRPr sz="2605" b="0" cap="all" baseline="0">
                <a:solidFill>
                  <a:schemeClr val="accent1"/>
                </a:solidFill>
              </a:defRPr>
            </a:lvl1pPr>
            <a:lvl2pPr marL="405994" indent="0">
              <a:buNone/>
              <a:defRPr sz="1776" b="1"/>
            </a:lvl2pPr>
            <a:lvl3pPr marL="811987" indent="0">
              <a:buNone/>
              <a:defRPr sz="1598" b="1"/>
            </a:lvl3pPr>
            <a:lvl4pPr marL="1217981" indent="0">
              <a:buNone/>
              <a:defRPr sz="1421" b="1"/>
            </a:lvl4pPr>
            <a:lvl5pPr marL="1623974" indent="0">
              <a:buNone/>
              <a:defRPr sz="1421" b="1"/>
            </a:lvl5pPr>
            <a:lvl6pPr marL="2029968" indent="0">
              <a:buNone/>
              <a:defRPr sz="1421" b="1"/>
            </a:lvl6pPr>
            <a:lvl7pPr marL="2435962" indent="0">
              <a:buNone/>
              <a:defRPr sz="1421" b="1"/>
            </a:lvl7pPr>
            <a:lvl8pPr marL="2841955" indent="0">
              <a:buNone/>
              <a:defRPr sz="1421" b="1"/>
            </a:lvl8pPr>
            <a:lvl9pPr marL="3247949" indent="0">
              <a:buNone/>
              <a:defRPr sz="1421" b="1"/>
            </a:lvl9pPr>
          </a:lstStyle>
          <a:p>
            <a:pPr lvl="0"/>
            <a:r>
              <a:rPr lang="en-US"/>
              <a:t>Edit Master text styles</a:t>
            </a:r>
          </a:p>
        </p:txBody>
      </p:sp>
      <p:sp>
        <p:nvSpPr>
          <p:cNvPr id="6" name="Content Placeholder 5"/>
          <p:cNvSpPr>
            <a:spLocks noGrp="1"/>
          </p:cNvSpPr>
          <p:nvPr>
            <p:ph sz="quarter" idx="4"/>
          </p:nvPr>
        </p:nvSpPr>
        <p:spPr>
          <a:xfrm>
            <a:off x="5599587" y="5183838"/>
            <a:ext cx="3511262" cy="4845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8/29/2016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41991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8/29/2016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25600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8/29/2016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29517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03866" y="1467929"/>
            <a:ext cx="2872392" cy="4421422"/>
          </a:xfrm>
        </p:spPr>
        <p:txBody>
          <a:bodyPr anchor="b">
            <a:normAutofit/>
          </a:bodyPr>
          <a:lstStyle>
            <a:lvl1pPr algn="l">
              <a:defRPr sz="2842"/>
            </a:lvl1pPr>
          </a:lstStyle>
          <a:p>
            <a:r>
              <a:rPr lang="en-US"/>
              <a:t>Click to edit Master title style</a:t>
            </a:r>
            <a:endParaRPr lang="en-US" dirty="0"/>
          </a:p>
        </p:txBody>
      </p:sp>
      <p:sp>
        <p:nvSpPr>
          <p:cNvPr id="3" name="Content Placeholder 2"/>
          <p:cNvSpPr>
            <a:spLocks noGrp="1"/>
          </p:cNvSpPr>
          <p:nvPr>
            <p:ph idx="1"/>
          </p:nvPr>
        </p:nvSpPr>
        <p:spPr>
          <a:xfrm>
            <a:off x="4957117" y="1467930"/>
            <a:ext cx="4152053" cy="855951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703867" y="5889351"/>
            <a:ext cx="2867124" cy="4130512"/>
          </a:xfrm>
        </p:spPr>
        <p:txBody>
          <a:bodyPr>
            <a:normAutofit/>
          </a:bodyPr>
          <a:lstStyle>
            <a:lvl1pPr marL="0" indent="0" algn="l">
              <a:buNone/>
              <a:defRPr sz="1894"/>
            </a:lvl1pPr>
            <a:lvl2pPr marL="405994" indent="0">
              <a:buNone/>
              <a:defRPr sz="1243"/>
            </a:lvl2pPr>
            <a:lvl3pPr marL="811987" indent="0">
              <a:buNone/>
              <a:defRPr sz="1066"/>
            </a:lvl3pPr>
            <a:lvl4pPr marL="1217981" indent="0">
              <a:buNone/>
              <a:defRPr sz="888"/>
            </a:lvl4pPr>
            <a:lvl5pPr marL="1623974" indent="0">
              <a:buNone/>
              <a:defRPr sz="888"/>
            </a:lvl5pPr>
            <a:lvl6pPr marL="2029968" indent="0">
              <a:buNone/>
              <a:defRPr sz="888"/>
            </a:lvl6pPr>
            <a:lvl7pPr marL="2435962" indent="0">
              <a:buNone/>
              <a:defRPr sz="888"/>
            </a:lvl7pPr>
            <a:lvl8pPr marL="2841955" indent="0">
              <a:buNone/>
              <a:defRPr sz="888"/>
            </a:lvl8pPr>
            <a:lvl9pPr marL="3247949" indent="0">
              <a:buNone/>
              <a:defRPr sz="888"/>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8/29/2016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53771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5915996" y="885878"/>
            <a:ext cx="4157580" cy="9460282"/>
            <a:chOff x="4996501" y="482171"/>
            <a:chExt cx="3511387" cy="5149101"/>
          </a:xfrm>
        </p:grpSpPr>
        <p:sp>
          <p:nvSpPr>
            <p:cNvPr id="14" name="Rectangle 13"/>
            <p:cNvSpPr/>
            <p:nvPr/>
          </p:nvSpPr>
          <p:spPr>
            <a:xfrm>
              <a:off x="4996501" y="482171"/>
              <a:ext cx="3511387"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5312152" y="812506"/>
              <a:ext cx="2883013" cy="4479361"/>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709912" y="2075219"/>
            <a:ext cx="3647386" cy="3363274"/>
          </a:xfrm>
        </p:spPr>
        <p:txBody>
          <a:bodyPr anchor="b">
            <a:normAutofit/>
          </a:bodyPr>
          <a:lstStyle>
            <a:lvl1pPr>
              <a:defRPr sz="37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678068" y="2062414"/>
            <a:ext cx="2646300" cy="7103481"/>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789" dirty="0"/>
            </a:lvl1pPr>
          </a:lstStyle>
          <a:p>
            <a:pPr lvl="0" algn="ctr" defTabSz="1082650">
              <a:spcBef>
                <a:spcPts val="2131"/>
              </a:spcBef>
            </a:pPr>
            <a:r>
              <a:rPr lang="en-US"/>
              <a:t>Click icon to add picture</a:t>
            </a:r>
            <a:endParaRPr lang="en-US" dirty="0"/>
          </a:p>
        </p:txBody>
      </p:sp>
      <p:sp>
        <p:nvSpPr>
          <p:cNvPr id="4" name="Text Placeholder 3"/>
          <p:cNvSpPr>
            <a:spLocks noGrp="1"/>
          </p:cNvSpPr>
          <p:nvPr>
            <p:ph type="body" sz="half" idx="2"/>
          </p:nvPr>
        </p:nvSpPr>
        <p:spPr>
          <a:xfrm>
            <a:off x="1709135" y="5780032"/>
            <a:ext cx="3642161" cy="3681412"/>
          </a:xfrm>
        </p:spPr>
        <p:txBody>
          <a:bodyPr>
            <a:normAutofit/>
          </a:bodyPr>
          <a:lstStyle>
            <a:lvl1pPr marL="0" indent="0" algn="l">
              <a:buNone/>
              <a:defRPr sz="2131"/>
            </a:lvl1pPr>
            <a:lvl2pPr marL="405994" indent="0">
              <a:buNone/>
              <a:defRPr sz="1243"/>
            </a:lvl2pPr>
            <a:lvl3pPr marL="811987" indent="0">
              <a:buNone/>
              <a:defRPr sz="1066"/>
            </a:lvl3pPr>
            <a:lvl4pPr marL="1217981" indent="0">
              <a:buNone/>
              <a:defRPr sz="888"/>
            </a:lvl4pPr>
            <a:lvl5pPr marL="1623974" indent="0">
              <a:buNone/>
              <a:defRPr sz="888"/>
            </a:lvl5pPr>
            <a:lvl6pPr marL="2029968" indent="0">
              <a:buNone/>
              <a:defRPr sz="888"/>
            </a:lvl6pPr>
            <a:lvl7pPr marL="2435962" indent="0">
              <a:buNone/>
              <a:defRPr sz="888"/>
            </a:lvl7pPr>
            <a:lvl8pPr marL="2841955" indent="0">
              <a:buNone/>
              <a:defRPr sz="888"/>
            </a:lvl8pPr>
            <a:lvl9pPr marL="3247949" indent="0">
              <a:buNone/>
              <a:defRPr sz="888"/>
            </a:lvl9pPr>
          </a:lstStyle>
          <a:p>
            <a:pPr lvl="0"/>
            <a:r>
              <a:rPr lang="en-US"/>
              <a:t>Edit Master text styles</a:t>
            </a:r>
          </a:p>
        </p:txBody>
      </p:sp>
      <p:sp>
        <p:nvSpPr>
          <p:cNvPr id="5" name="Date Placeholder 4"/>
          <p:cNvSpPr>
            <a:spLocks noGrp="1"/>
          </p:cNvSpPr>
          <p:nvPr>
            <p:ph type="dt" sz="half" idx="10"/>
          </p:nvPr>
        </p:nvSpPr>
        <p:spPr>
          <a:xfrm>
            <a:off x="1701051" y="10049597"/>
            <a:ext cx="3650245" cy="588152"/>
          </a:xfrm>
        </p:spPr>
        <p:txBody>
          <a:bodyPr/>
          <a:lstStyle>
            <a:lvl1pPr algn="l">
              <a:defRPr/>
            </a:lvl1pPr>
          </a:lstStyle>
          <a:p>
            <a:fld id="{48A87A34-81AB-432B-8DAE-1953F412C126}" type="datetimeFigureOut">
              <a:rPr lang="en-US" smtClean="0"/>
              <a:pPr/>
              <a:t>8/29/2016</a:t>
            </a:fld>
            <a:endParaRPr lang="en-US" dirty="0"/>
          </a:p>
        </p:txBody>
      </p:sp>
      <p:sp>
        <p:nvSpPr>
          <p:cNvPr id="6" name="Footer Placeholder 5"/>
          <p:cNvSpPr>
            <a:spLocks noGrp="1"/>
          </p:cNvSpPr>
          <p:nvPr>
            <p:ph type="ftr" sz="quarter" idx="11"/>
          </p:nvPr>
        </p:nvSpPr>
        <p:spPr>
          <a:xfrm>
            <a:off x="1702076" y="585430"/>
            <a:ext cx="3649272" cy="589636"/>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27170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 name="Rectangle 9"/>
          <p:cNvSpPr/>
          <p:nvPr/>
        </p:nvSpPr>
        <p:spPr>
          <a:xfrm>
            <a:off x="0" y="6655122"/>
            <a:ext cx="10826750" cy="4615717"/>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Picture 10"/>
          <p:cNvPicPr>
            <a:picLocks noChangeAspect="1"/>
          </p:cNvPicPr>
          <p:nvPr/>
        </p:nvPicPr>
        <p:blipFill rotWithShape="1">
          <a:blip r:embed="rId13">
            <a:extLst>
              <a:ext uri="{28A0092B-C50C-407E-A947-70E740481C1C}">
                <a14:useLocalDpi xmlns:a14="http://schemas.microsoft.com/office/drawing/2010/main" val="0"/>
              </a:ext>
            </a:extLst>
          </a:blip>
          <a:srcRect t="2769" b="-2769"/>
          <a:stretch/>
        </p:blipFill>
        <p:spPr>
          <a:xfrm>
            <a:off x="0" y="11272789"/>
            <a:ext cx="10826750" cy="1364999"/>
          </a:xfrm>
          <a:prstGeom prst="rect">
            <a:avLst/>
          </a:prstGeom>
        </p:spPr>
      </p:pic>
      <p:sp>
        <p:nvSpPr>
          <p:cNvPr id="2" name="Title Placeholder 1"/>
          <p:cNvSpPr>
            <a:spLocks noGrp="1"/>
          </p:cNvSpPr>
          <p:nvPr>
            <p:ph type="title"/>
          </p:nvPr>
        </p:nvSpPr>
        <p:spPr>
          <a:xfrm>
            <a:off x="1709134" y="1478120"/>
            <a:ext cx="7401716" cy="192772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709134" y="3703444"/>
            <a:ext cx="7401716" cy="633970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306726" y="606979"/>
            <a:ext cx="2804124" cy="568085"/>
          </a:xfrm>
          <a:prstGeom prst="rect">
            <a:avLst/>
          </a:prstGeom>
        </p:spPr>
        <p:txBody>
          <a:bodyPr vert="horz" lIns="91440" tIns="45720" rIns="91440" bIns="45720" rtlCol="0" anchor="ctr"/>
          <a:lstStyle>
            <a:lvl1pPr algn="r">
              <a:defRPr sz="1184">
                <a:solidFill>
                  <a:schemeClr val="tx1">
                    <a:tint val="75000"/>
                  </a:schemeClr>
                </a:solidFill>
              </a:defRPr>
            </a:lvl1pPr>
          </a:lstStyle>
          <a:p>
            <a:fld id="{48A87A34-81AB-432B-8DAE-1953F412C126}" type="datetimeFigureOut">
              <a:rPr lang="en-US" smtClean="0"/>
              <a:pPr/>
              <a:t>8/29/2016</a:t>
            </a:fld>
            <a:endParaRPr lang="en-US" dirty="0"/>
          </a:p>
        </p:txBody>
      </p:sp>
      <p:sp>
        <p:nvSpPr>
          <p:cNvPr id="5" name="Footer Placeholder 4"/>
          <p:cNvSpPr>
            <a:spLocks noGrp="1"/>
          </p:cNvSpPr>
          <p:nvPr>
            <p:ph type="ftr" sz="quarter" idx="3"/>
          </p:nvPr>
        </p:nvSpPr>
        <p:spPr>
          <a:xfrm>
            <a:off x="1709134" y="605028"/>
            <a:ext cx="4403734" cy="568085"/>
          </a:xfrm>
          <a:prstGeom prst="rect">
            <a:avLst/>
          </a:prstGeom>
        </p:spPr>
        <p:txBody>
          <a:bodyPr vert="horz" lIns="91440" tIns="45720" rIns="91440" bIns="45720" rtlCol="0" anchor="ctr"/>
          <a:lstStyle>
            <a:lvl1pPr algn="l">
              <a:defRPr sz="1184">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77480" y="1467928"/>
            <a:ext cx="942185" cy="925208"/>
          </a:xfrm>
          <a:prstGeom prst="rect">
            <a:avLst/>
          </a:prstGeom>
        </p:spPr>
        <p:txBody>
          <a:bodyPr vert="horz" lIns="91440" tIns="45720" rIns="91440" bIns="45720" rtlCol="0" anchor="t"/>
          <a:lstStyle>
            <a:lvl1pPr algn="r">
              <a:defRPr sz="3315">
                <a:solidFill>
                  <a:schemeClr val="accent1"/>
                </a:solidFill>
              </a:defRPr>
            </a:lvl1pPr>
          </a:lstStyle>
          <a:p>
            <a:fld id="{6D22F896-40B5-4ADD-8801-0D06FADFA095}" type="slidenum">
              <a:rPr lang="en-US" smtClean="0"/>
              <a:pPr/>
              <a:t>‹#›</a:t>
            </a:fld>
            <a:endParaRPr lang="en-US" dirty="0"/>
          </a:p>
        </p:txBody>
      </p:sp>
      <p:cxnSp>
        <p:nvCxnSpPr>
          <p:cNvPr id="12" name="Straight Connector 11"/>
          <p:cNvCxnSpPr/>
          <p:nvPr/>
        </p:nvCxnSpPr>
        <p:spPr>
          <a:xfrm>
            <a:off x="0" y="11289589"/>
            <a:ext cx="1082675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8884152"/>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811987" rtl="0" eaLnBrk="1" latinLnBrk="0" hangingPunct="1">
        <a:lnSpc>
          <a:spcPct val="90000"/>
        </a:lnSpc>
        <a:spcBef>
          <a:spcPct val="0"/>
        </a:spcBef>
        <a:buNone/>
        <a:defRPr sz="3789" b="0" i="0" kern="1200" cap="all">
          <a:solidFill>
            <a:schemeClr val="accent1"/>
          </a:solidFill>
          <a:effectLst/>
          <a:latin typeface="+mj-lt"/>
          <a:ea typeface="+mj-ea"/>
          <a:cs typeface="+mj-cs"/>
        </a:defRPr>
      </a:lvl1pPr>
    </p:titleStyle>
    <p:bodyStyle>
      <a:lvl1pPr marL="270662" indent="-270662" algn="l" defTabSz="811987" rtl="0" eaLnBrk="1" latinLnBrk="0" hangingPunct="1">
        <a:lnSpc>
          <a:spcPct val="120000"/>
        </a:lnSpc>
        <a:spcBef>
          <a:spcPts val="1184"/>
        </a:spcBef>
        <a:buClr>
          <a:schemeClr val="accent1"/>
        </a:buClr>
        <a:buSzPct val="100000"/>
        <a:buFont typeface="Arial" panose="020B0604020202020204" pitchFamily="34" charset="0"/>
        <a:buChar char="•"/>
        <a:defRPr sz="2368" kern="1200" cap="none">
          <a:solidFill>
            <a:schemeClr val="tx1"/>
          </a:solidFill>
          <a:effectLst/>
          <a:latin typeface="+mn-lt"/>
          <a:ea typeface="+mn-ea"/>
          <a:cs typeface="+mn-cs"/>
        </a:defRPr>
      </a:lvl1pPr>
      <a:lvl2pPr marL="811987" indent="-270662" algn="l" defTabSz="811987" rtl="0" eaLnBrk="1" latinLnBrk="0" hangingPunct="1">
        <a:lnSpc>
          <a:spcPct val="120000"/>
        </a:lnSpc>
        <a:spcBef>
          <a:spcPts val="592"/>
        </a:spcBef>
        <a:buClr>
          <a:schemeClr val="accent1"/>
        </a:buClr>
        <a:buSzPct val="100000"/>
        <a:buFont typeface="Arial" panose="020B0604020202020204" pitchFamily="34" charset="0"/>
        <a:buChar char="•"/>
        <a:defRPr sz="1894" kern="1200" cap="none" baseline="0">
          <a:solidFill>
            <a:schemeClr val="tx1"/>
          </a:solidFill>
          <a:effectLst/>
          <a:latin typeface="+mn-lt"/>
          <a:ea typeface="+mn-ea"/>
          <a:cs typeface="+mn-cs"/>
        </a:defRPr>
      </a:lvl2pPr>
      <a:lvl3pPr marL="1353312" indent="-270662" algn="l" defTabSz="811987" rtl="0" eaLnBrk="1" latinLnBrk="0" hangingPunct="1">
        <a:lnSpc>
          <a:spcPct val="120000"/>
        </a:lnSpc>
        <a:spcBef>
          <a:spcPts val="592"/>
        </a:spcBef>
        <a:buClr>
          <a:schemeClr val="accent1"/>
        </a:buClr>
        <a:buSzPct val="100000"/>
        <a:buFont typeface="Arial" panose="020B0604020202020204" pitchFamily="34" charset="0"/>
        <a:buChar char="•"/>
        <a:defRPr sz="1894" kern="1200" cap="none">
          <a:solidFill>
            <a:schemeClr val="tx1"/>
          </a:solidFill>
          <a:effectLst/>
          <a:latin typeface="+mn-lt"/>
          <a:ea typeface="+mn-ea"/>
          <a:cs typeface="+mn-cs"/>
        </a:defRPr>
      </a:lvl3pPr>
      <a:lvl4pPr marL="1894637" indent="-270662" algn="l" defTabSz="811987" rtl="0" eaLnBrk="1" latinLnBrk="0" hangingPunct="1">
        <a:lnSpc>
          <a:spcPct val="120000"/>
        </a:lnSpc>
        <a:spcBef>
          <a:spcPts val="592"/>
        </a:spcBef>
        <a:buClr>
          <a:schemeClr val="accent1"/>
        </a:buClr>
        <a:buSzPct val="100000"/>
        <a:buFont typeface="Arial" panose="020B0604020202020204" pitchFamily="34" charset="0"/>
        <a:buChar char="•"/>
        <a:defRPr sz="1658" kern="1200" cap="none" baseline="0">
          <a:solidFill>
            <a:schemeClr val="tx1"/>
          </a:solidFill>
          <a:effectLst/>
          <a:latin typeface="+mn-lt"/>
          <a:ea typeface="+mn-ea"/>
          <a:cs typeface="+mn-cs"/>
        </a:defRPr>
      </a:lvl4pPr>
      <a:lvl5pPr marL="2435962" indent="-270662" algn="l" defTabSz="811987" rtl="0" eaLnBrk="1" latinLnBrk="0" hangingPunct="1">
        <a:lnSpc>
          <a:spcPct val="120000"/>
        </a:lnSpc>
        <a:spcBef>
          <a:spcPts val="592"/>
        </a:spcBef>
        <a:buClr>
          <a:schemeClr val="accent1"/>
        </a:buClr>
        <a:buSzPct val="100000"/>
        <a:buFont typeface="Arial" panose="020B0604020202020204" pitchFamily="34" charset="0"/>
        <a:buChar char="•"/>
        <a:defRPr sz="1421" kern="1200" cap="none">
          <a:solidFill>
            <a:schemeClr val="tx1"/>
          </a:solidFill>
          <a:effectLst/>
          <a:latin typeface="+mn-lt"/>
          <a:ea typeface="+mn-ea"/>
          <a:cs typeface="+mn-cs"/>
        </a:defRPr>
      </a:lvl5pPr>
      <a:lvl6pPr marL="2977286" indent="-270662" algn="l" defTabSz="1082650" rtl="0" eaLnBrk="1" latinLnBrk="0" hangingPunct="1">
        <a:lnSpc>
          <a:spcPct val="120000"/>
        </a:lnSpc>
        <a:spcBef>
          <a:spcPts val="592"/>
        </a:spcBef>
        <a:buClr>
          <a:schemeClr val="accent1"/>
        </a:buClr>
        <a:buSzPct val="100000"/>
        <a:buFont typeface="Arial" panose="020B0604020202020204" pitchFamily="34" charset="0"/>
        <a:buChar char="•"/>
        <a:defRPr sz="1421" kern="1200">
          <a:solidFill>
            <a:schemeClr val="tx1"/>
          </a:solidFill>
          <a:effectLst/>
          <a:latin typeface="+mn-lt"/>
          <a:ea typeface="+mn-ea"/>
          <a:cs typeface="+mn-cs"/>
        </a:defRPr>
      </a:lvl6pPr>
      <a:lvl7pPr marL="3518611" indent="-270662" algn="l" defTabSz="1082650" rtl="0" eaLnBrk="1" latinLnBrk="0" hangingPunct="1">
        <a:lnSpc>
          <a:spcPct val="120000"/>
        </a:lnSpc>
        <a:spcBef>
          <a:spcPts val="592"/>
        </a:spcBef>
        <a:buClr>
          <a:schemeClr val="accent1"/>
        </a:buClr>
        <a:buSzPct val="100000"/>
        <a:buFont typeface="Arial" panose="020B0604020202020204" pitchFamily="34" charset="0"/>
        <a:buChar char="•"/>
        <a:defRPr sz="1421" kern="1200">
          <a:solidFill>
            <a:schemeClr val="tx1"/>
          </a:solidFill>
          <a:effectLst/>
          <a:latin typeface="+mn-lt"/>
          <a:ea typeface="+mn-ea"/>
          <a:cs typeface="+mn-cs"/>
        </a:defRPr>
      </a:lvl7pPr>
      <a:lvl8pPr marL="4059936" indent="-270662" algn="l" defTabSz="1082650" rtl="0" eaLnBrk="1" latinLnBrk="0" hangingPunct="1">
        <a:lnSpc>
          <a:spcPct val="120000"/>
        </a:lnSpc>
        <a:spcBef>
          <a:spcPts val="592"/>
        </a:spcBef>
        <a:buClr>
          <a:schemeClr val="accent1"/>
        </a:buClr>
        <a:buSzPct val="100000"/>
        <a:buFont typeface="Arial" panose="020B0604020202020204" pitchFamily="34" charset="0"/>
        <a:buChar char="•"/>
        <a:defRPr sz="1421" kern="1200" baseline="0">
          <a:solidFill>
            <a:schemeClr val="tx1"/>
          </a:solidFill>
          <a:effectLst/>
          <a:latin typeface="+mn-lt"/>
          <a:ea typeface="+mn-ea"/>
          <a:cs typeface="+mn-cs"/>
        </a:defRPr>
      </a:lvl8pPr>
      <a:lvl9pPr marL="4601261" indent="-270662" algn="l" defTabSz="1082650" rtl="0" eaLnBrk="1" latinLnBrk="0" hangingPunct="1">
        <a:lnSpc>
          <a:spcPct val="120000"/>
        </a:lnSpc>
        <a:spcBef>
          <a:spcPts val="592"/>
        </a:spcBef>
        <a:buClr>
          <a:schemeClr val="accent1"/>
        </a:buClr>
        <a:buSzPct val="100000"/>
        <a:buFont typeface="Arial" panose="020B0604020202020204" pitchFamily="34" charset="0"/>
        <a:buChar char="•"/>
        <a:defRPr sz="1421" kern="1200" baseline="0">
          <a:solidFill>
            <a:schemeClr val="tx1"/>
          </a:solidFill>
          <a:effectLst/>
          <a:latin typeface="+mn-lt"/>
          <a:ea typeface="+mn-ea"/>
          <a:cs typeface="+mn-cs"/>
        </a:defRPr>
      </a:lvl9pPr>
    </p:bodyStyle>
    <p:otherStyle>
      <a:defPPr>
        <a:defRPr lang="en-US"/>
      </a:defPPr>
      <a:lvl1pPr marL="0" algn="l" defTabSz="811987" rtl="0" eaLnBrk="1" latinLnBrk="0" hangingPunct="1">
        <a:defRPr sz="1598" kern="1200">
          <a:solidFill>
            <a:schemeClr val="tx1"/>
          </a:solidFill>
          <a:latin typeface="+mn-lt"/>
          <a:ea typeface="+mn-ea"/>
          <a:cs typeface="+mn-cs"/>
        </a:defRPr>
      </a:lvl1pPr>
      <a:lvl2pPr marL="405994" algn="l" defTabSz="811987" rtl="0" eaLnBrk="1" latinLnBrk="0" hangingPunct="1">
        <a:defRPr sz="1598" kern="1200">
          <a:solidFill>
            <a:schemeClr val="tx1"/>
          </a:solidFill>
          <a:latin typeface="+mn-lt"/>
          <a:ea typeface="+mn-ea"/>
          <a:cs typeface="+mn-cs"/>
        </a:defRPr>
      </a:lvl2pPr>
      <a:lvl3pPr marL="811987" algn="l" defTabSz="811987" rtl="0" eaLnBrk="1" latinLnBrk="0" hangingPunct="1">
        <a:defRPr sz="1598" kern="1200">
          <a:solidFill>
            <a:schemeClr val="tx1"/>
          </a:solidFill>
          <a:latin typeface="+mn-lt"/>
          <a:ea typeface="+mn-ea"/>
          <a:cs typeface="+mn-cs"/>
        </a:defRPr>
      </a:lvl3pPr>
      <a:lvl4pPr marL="1217981" algn="l" defTabSz="811987" rtl="0" eaLnBrk="1" latinLnBrk="0" hangingPunct="1">
        <a:defRPr sz="1598" kern="1200">
          <a:solidFill>
            <a:schemeClr val="tx1"/>
          </a:solidFill>
          <a:latin typeface="+mn-lt"/>
          <a:ea typeface="+mn-ea"/>
          <a:cs typeface="+mn-cs"/>
        </a:defRPr>
      </a:lvl4pPr>
      <a:lvl5pPr marL="1623974" algn="l" defTabSz="811987" rtl="0" eaLnBrk="1" latinLnBrk="0" hangingPunct="1">
        <a:defRPr sz="1598" kern="1200">
          <a:solidFill>
            <a:schemeClr val="tx1"/>
          </a:solidFill>
          <a:latin typeface="+mn-lt"/>
          <a:ea typeface="+mn-ea"/>
          <a:cs typeface="+mn-cs"/>
        </a:defRPr>
      </a:lvl5pPr>
      <a:lvl6pPr marL="2029968" algn="l" defTabSz="811987" rtl="0" eaLnBrk="1" latinLnBrk="0" hangingPunct="1">
        <a:defRPr sz="1598" kern="1200">
          <a:solidFill>
            <a:schemeClr val="tx1"/>
          </a:solidFill>
          <a:latin typeface="+mn-lt"/>
          <a:ea typeface="+mn-ea"/>
          <a:cs typeface="+mn-cs"/>
        </a:defRPr>
      </a:lvl6pPr>
      <a:lvl7pPr marL="2435962" algn="l" defTabSz="811987" rtl="0" eaLnBrk="1" latinLnBrk="0" hangingPunct="1">
        <a:defRPr sz="1598" kern="1200">
          <a:solidFill>
            <a:schemeClr val="tx1"/>
          </a:solidFill>
          <a:latin typeface="+mn-lt"/>
          <a:ea typeface="+mn-ea"/>
          <a:cs typeface="+mn-cs"/>
        </a:defRPr>
      </a:lvl7pPr>
      <a:lvl8pPr marL="2841955" algn="l" defTabSz="811987" rtl="0" eaLnBrk="1" latinLnBrk="0" hangingPunct="1">
        <a:defRPr sz="1598" kern="1200">
          <a:solidFill>
            <a:schemeClr val="tx1"/>
          </a:solidFill>
          <a:latin typeface="+mn-lt"/>
          <a:ea typeface="+mn-ea"/>
          <a:cs typeface="+mn-cs"/>
        </a:defRPr>
      </a:lvl8pPr>
      <a:lvl9pPr marL="3247949" algn="l" defTabSz="811987" rtl="0" eaLnBrk="1" latinLnBrk="0" hangingPunct="1">
        <a:defRPr sz="159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xm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28600" y="4136257"/>
            <a:ext cx="6299200" cy="5346104"/>
          </a:xfrm>
          <a:prstGeom prst="rect">
            <a:avLst/>
          </a:prstGeom>
        </p:spPr>
      </p:pic>
      <p:sp>
        <p:nvSpPr>
          <p:cNvPr id="3" name="TextBox 2"/>
          <p:cNvSpPr txBox="1"/>
          <p:nvPr/>
        </p:nvSpPr>
        <p:spPr>
          <a:xfrm>
            <a:off x="227016" y="-3474"/>
            <a:ext cx="8364534" cy="523220"/>
          </a:xfrm>
          <a:prstGeom prst="rect">
            <a:avLst/>
          </a:prstGeom>
          <a:noFill/>
        </p:spPr>
        <p:txBody>
          <a:bodyPr wrap="none" rtlCol="0">
            <a:spAutoFit/>
          </a:bodyPr>
          <a:lstStyle/>
          <a:p>
            <a:r>
              <a:rPr lang="en-SG" sz="2800" dirty="0"/>
              <a:t>Trends in Resale Prices for Public Housing Supply</a:t>
            </a:r>
          </a:p>
        </p:txBody>
      </p:sp>
      <p:pic>
        <p:nvPicPr>
          <p:cNvPr id="4" name="Picture 3"/>
          <p:cNvPicPr>
            <a:picLocks noChangeAspect="1"/>
          </p:cNvPicPr>
          <p:nvPr/>
        </p:nvPicPr>
        <p:blipFill>
          <a:blip r:embed="rId3"/>
          <a:stretch>
            <a:fillRect/>
          </a:stretch>
        </p:blipFill>
        <p:spPr>
          <a:xfrm>
            <a:off x="228600" y="519746"/>
            <a:ext cx="6299200" cy="3431845"/>
          </a:xfrm>
          <a:prstGeom prst="rect">
            <a:avLst/>
          </a:prstGeom>
        </p:spPr>
      </p:pic>
      <p:sp>
        <p:nvSpPr>
          <p:cNvPr id="5" name="TextBox 4"/>
          <p:cNvSpPr txBox="1"/>
          <p:nvPr/>
        </p:nvSpPr>
        <p:spPr>
          <a:xfrm>
            <a:off x="6527800" y="453275"/>
            <a:ext cx="4127500" cy="954107"/>
          </a:xfrm>
          <a:prstGeom prst="rect">
            <a:avLst/>
          </a:prstGeom>
          <a:noFill/>
        </p:spPr>
        <p:txBody>
          <a:bodyPr wrap="square" rtlCol="0">
            <a:spAutoFit/>
          </a:bodyPr>
          <a:lstStyle/>
          <a:p>
            <a:r>
              <a:rPr lang="en-SG" sz="1400" dirty="0"/>
              <a:t>The graph shows Resale price Index trend for the previous 10 years.</a:t>
            </a:r>
          </a:p>
          <a:p>
            <a:r>
              <a:rPr lang="en-SG" sz="1400" dirty="0"/>
              <a:t>The index is based on quarterly average resale price by date of registration.</a:t>
            </a:r>
          </a:p>
        </p:txBody>
      </p:sp>
      <p:sp>
        <p:nvSpPr>
          <p:cNvPr id="6" name="TextBox 5"/>
          <p:cNvSpPr txBox="1"/>
          <p:nvPr/>
        </p:nvSpPr>
        <p:spPr>
          <a:xfrm>
            <a:off x="136780" y="9542780"/>
            <a:ext cx="6382271" cy="1384995"/>
          </a:xfrm>
          <a:prstGeom prst="rect">
            <a:avLst/>
          </a:prstGeom>
          <a:noFill/>
        </p:spPr>
        <p:txBody>
          <a:bodyPr wrap="square" rtlCol="0">
            <a:spAutoFit/>
          </a:bodyPr>
          <a:lstStyle/>
          <a:p>
            <a:r>
              <a:rPr lang="en-SG" sz="1400" dirty="0"/>
              <a:t>The above graph uses the data of first half of 2015 and 2016. The Pareto chart depicts that the trend is quite similar over the flat types in both years. However, there is a slight increase in demand for the 4-room flat in the year 2016 as compared to that of 2015. The next Pareto chart shows that the resale price for 5-room flat has increased gradually in 2016 as compared to those in 2015.</a:t>
            </a:r>
          </a:p>
        </p:txBody>
      </p:sp>
      <p:sp>
        <p:nvSpPr>
          <p:cNvPr id="21" name="TextBox 20"/>
          <p:cNvSpPr txBox="1"/>
          <p:nvPr/>
        </p:nvSpPr>
        <p:spPr>
          <a:xfrm>
            <a:off x="6519051" y="1283135"/>
            <a:ext cx="4272323" cy="369332"/>
          </a:xfrm>
          <a:prstGeom prst="rect">
            <a:avLst/>
          </a:prstGeom>
          <a:noFill/>
        </p:spPr>
        <p:txBody>
          <a:bodyPr wrap="none" rtlCol="0">
            <a:spAutoFit/>
          </a:bodyPr>
          <a:lstStyle/>
          <a:p>
            <a:r>
              <a:rPr lang="en-SG" dirty="0"/>
              <a:t>--------------------------------------------------</a:t>
            </a:r>
          </a:p>
        </p:txBody>
      </p:sp>
      <p:sp>
        <p:nvSpPr>
          <p:cNvPr id="22" name="TextBox 21"/>
          <p:cNvSpPr txBox="1"/>
          <p:nvPr/>
        </p:nvSpPr>
        <p:spPr>
          <a:xfrm rot="5400000">
            <a:off x="1072000" y="6812053"/>
            <a:ext cx="11057835" cy="369332"/>
          </a:xfrm>
          <a:prstGeom prst="rect">
            <a:avLst/>
          </a:prstGeom>
          <a:noFill/>
        </p:spPr>
        <p:txBody>
          <a:bodyPr wrap="none" rtlCol="0">
            <a:spAutoFit/>
          </a:bodyPr>
          <a:lstStyle/>
          <a:p>
            <a:r>
              <a:rPr lang="en-SG" dirty="0"/>
              <a:t>------------------------------------------------------------------------------------------------------------------------------------</a:t>
            </a:r>
          </a:p>
        </p:txBody>
      </p:sp>
      <p:pic>
        <p:nvPicPr>
          <p:cNvPr id="23" name="Picture 22"/>
          <p:cNvPicPr>
            <a:picLocks noChangeAspect="1"/>
          </p:cNvPicPr>
          <p:nvPr/>
        </p:nvPicPr>
        <p:blipFill>
          <a:blip r:embed="rId4"/>
          <a:stretch>
            <a:fillRect/>
          </a:stretch>
        </p:blipFill>
        <p:spPr>
          <a:xfrm>
            <a:off x="6655125" y="1557799"/>
            <a:ext cx="4000174" cy="3096125"/>
          </a:xfrm>
          <a:prstGeom prst="rect">
            <a:avLst/>
          </a:prstGeom>
        </p:spPr>
      </p:pic>
      <p:sp>
        <p:nvSpPr>
          <p:cNvPr id="24" name="TextBox 23"/>
          <p:cNvSpPr txBox="1"/>
          <p:nvPr/>
        </p:nvSpPr>
        <p:spPr>
          <a:xfrm>
            <a:off x="6600917" y="4680382"/>
            <a:ext cx="3857108" cy="1815882"/>
          </a:xfrm>
          <a:prstGeom prst="rect">
            <a:avLst/>
          </a:prstGeom>
          <a:noFill/>
        </p:spPr>
        <p:txBody>
          <a:bodyPr wrap="square" rtlCol="0">
            <a:spAutoFit/>
          </a:bodyPr>
          <a:lstStyle/>
          <a:p>
            <a:r>
              <a:rPr lang="en-SG" sz="1400" dirty="0"/>
              <a:t>The above graph shows the Pareto distribution for the major contributing towns regarding the resale price. From the graph, we get an insight that the 5 towns, namely </a:t>
            </a:r>
            <a:r>
              <a:rPr lang="en-SG" sz="1400" dirty="0" err="1"/>
              <a:t>Jurong</a:t>
            </a:r>
            <a:r>
              <a:rPr lang="en-SG" sz="1400" dirty="0"/>
              <a:t>-West, Tampines, </a:t>
            </a:r>
            <a:r>
              <a:rPr lang="en-SG" sz="1400" dirty="0" err="1"/>
              <a:t>Bedok</a:t>
            </a:r>
            <a:r>
              <a:rPr lang="en-SG" sz="1400" dirty="0"/>
              <a:t>, </a:t>
            </a:r>
            <a:r>
              <a:rPr lang="en-SG" sz="1400" dirty="0" err="1"/>
              <a:t>Sengkang</a:t>
            </a:r>
            <a:r>
              <a:rPr lang="en-SG" sz="1400" dirty="0"/>
              <a:t> and Woodlands contribute to the resale prices and thus are the major towns for the resale market.</a:t>
            </a:r>
          </a:p>
        </p:txBody>
      </p:sp>
    </p:spTree>
    <p:extLst>
      <p:ext uri="{BB962C8B-B14F-4D97-AF65-F5344CB8AC3E}">
        <p14:creationId xmlns:p14="http://schemas.microsoft.com/office/powerpoint/2010/main" val="52629079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43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docProps/app.xml><?xml version="1.0" encoding="utf-8"?>
<Properties xmlns="http://schemas.openxmlformats.org/officeDocument/2006/extended-properties" xmlns:vt="http://schemas.openxmlformats.org/officeDocument/2006/docPropsVTypes">
  <Template>Gallery</Template>
  <TotalTime>106</TotalTime>
  <Words>173</Words>
  <Application>Microsoft Office PowerPoint</Application>
  <PresentationFormat>Custom</PresentationFormat>
  <Paragraphs>7</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Rockwell</vt:lpstr>
      <vt:lpstr>Gallery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Shishir Pravin NEHETE</dc:creator>
  <cp:lastModifiedBy>Shishir Pravin NEHETE</cp:lastModifiedBy>
  <cp:revision>6</cp:revision>
  <dcterms:created xsi:type="dcterms:W3CDTF">2016-08-27T09:10:03Z</dcterms:created>
  <dcterms:modified xsi:type="dcterms:W3CDTF">2016-08-29T08:42:06Z</dcterms:modified>
</cp:coreProperties>
</file>